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4"/>
  </p:sldMasterIdLst>
  <p:notesMasterIdLst>
    <p:notesMasterId r:id="rId43"/>
  </p:notesMasterIdLst>
  <p:sldIdLst>
    <p:sldId id="256" r:id="rId5"/>
    <p:sldId id="319" r:id="rId6"/>
    <p:sldId id="258" r:id="rId7"/>
    <p:sldId id="260" r:id="rId8"/>
    <p:sldId id="261" r:id="rId9"/>
    <p:sldId id="312" r:id="rId10"/>
    <p:sldId id="313" r:id="rId11"/>
    <p:sldId id="327" r:id="rId12"/>
    <p:sldId id="330" r:id="rId13"/>
    <p:sldId id="328" r:id="rId14"/>
    <p:sldId id="329" r:id="rId15"/>
    <p:sldId id="331" r:id="rId16"/>
    <p:sldId id="332" r:id="rId17"/>
    <p:sldId id="316" r:id="rId18"/>
    <p:sldId id="326" r:id="rId19"/>
    <p:sldId id="334" r:id="rId20"/>
    <p:sldId id="335" r:id="rId21"/>
    <p:sldId id="336" r:id="rId22"/>
    <p:sldId id="317" r:id="rId23"/>
    <p:sldId id="315" r:id="rId24"/>
    <p:sldId id="337" r:id="rId25"/>
    <p:sldId id="338" r:id="rId26"/>
    <p:sldId id="324" r:id="rId27"/>
    <p:sldId id="339" r:id="rId28"/>
    <p:sldId id="318" r:id="rId29"/>
    <p:sldId id="340" r:id="rId30"/>
    <p:sldId id="341" r:id="rId31"/>
    <p:sldId id="342" r:id="rId32"/>
    <p:sldId id="343" r:id="rId33"/>
    <p:sldId id="349" r:id="rId34"/>
    <p:sldId id="350" r:id="rId35"/>
    <p:sldId id="346" r:id="rId36"/>
    <p:sldId id="351" r:id="rId37"/>
    <p:sldId id="352" r:id="rId38"/>
    <p:sldId id="264" r:id="rId39"/>
    <p:sldId id="353" r:id="rId40"/>
    <p:sldId id="354" r:id="rId41"/>
    <p:sldId id="267" r:id="rId42"/>
  </p:sldIdLst>
  <p:sldSz cx="9144000" cy="5143500" type="screen16x9"/>
  <p:notesSz cx="6858000" cy="9144000"/>
  <p:embeddedFontLst>
    <p:embeddedFont>
      <p:font typeface="Anaheim" panose="020B0604020202020204" charset="0"/>
      <p:regular r:id="rId44"/>
    </p:embeddedFont>
    <p:embeddedFont>
      <p:font typeface="Anek Kannada Medium"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2">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8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CA2BAE-E8C8-7A66-4EDC-44543E1462EA}" v="351" dt="2024-05-18T03:38:52.624"/>
    <p1510:client id="{20E249C3-04C8-4BE3-B37F-CB660FCC7736}" v="6981" dt="2024-05-18T14:30:01.138"/>
    <p1510:client id="{2BE68EF2-CDA2-7F47-ECE1-CB5C08ABAD06}" v="29" dt="2024-05-18T14:44:15.539"/>
    <p1510:client id="{48E24CA8-42D0-7AE1-02C3-5EBB848A04B0}" v="51" dt="2024-05-18T06:10:50.621"/>
    <p1510:client id="{5955429C-77D8-102C-BAA9-DA19BABDEDCF}" v="30" dt="2024-05-17T16:26:24.021"/>
    <p1510:client id="{95C34E1C-4BD2-5BD9-A1F8-5BE7D9FD8512}" v="2" dt="2024-05-18T13:56:23.243"/>
    <p1510:client id="{B275EFC7-90A1-27D6-0EAC-DECD5AC0450C}" v="2" dt="2024-05-18T05:44:12.052"/>
  </p1510:revLst>
</p1510:revInfo>
</file>

<file path=ppt/tableStyles.xml><?xml version="1.0" encoding="utf-8"?>
<a:tblStyleLst xmlns:a="http://schemas.openxmlformats.org/drawingml/2006/main" def="{B98E0B36-DD0A-497C-A699-BBADC527C405}">
  <a:tblStyle styleId="{B98E0B36-DD0A-497C-A699-BBADC527C4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072F592-4ADE-4A4B-8A9D-B5D5EFA83C8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82"/>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1DD2BE-83B6-4067-9090-6ACF7A95A97F}" type="doc">
      <dgm:prSet loTypeId="urn:microsoft.com/office/officeart/2005/8/layout/cycle2" loCatId="cycle" qsTypeId="urn:microsoft.com/office/officeart/2005/8/quickstyle/simple1" qsCatId="simple" csTypeId="urn:microsoft.com/office/officeart/2005/8/colors/accent5_2" csCatId="accent5" phldr="1"/>
      <dgm:spPr/>
      <dgm:t>
        <a:bodyPr/>
        <a:lstStyle/>
        <a:p>
          <a:endParaRPr lang="en-US"/>
        </a:p>
      </dgm:t>
    </dgm:pt>
    <dgm:pt modelId="{86A7E0E9-D07A-42E4-8D89-B9A601034BDC}">
      <dgm:prSet phldrT="[Text]" custT="1"/>
      <dgm:spPr/>
      <dgm:t>
        <a:bodyPr/>
        <a:lstStyle/>
        <a:p>
          <a:r>
            <a:rPr lang="vi-VN" sz="1200" err="1">
              <a:latin typeface="Times New Roman (Headings)"/>
            </a:rPr>
            <a:t>Select</a:t>
          </a:r>
          <a:r>
            <a:rPr lang="vi-VN" sz="1200">
              <a:latin typeface="Times New Roman (Headings)"/>
            </a:rPr>
            <a:t> </a:t>
          </a:r>
          <a:r>
            <a:rPr lang="vi-VN" sz="1200" err="1">
              <a:latin typeface="Times New Roman (Headings)"/>
            </a:rPr>
            <a:t>parents</a:t>
          </a:r>
          <a:endParaRPr lang="en-US" sz="1200"/>
        </a:p>
      </dgm:t>
    </dgm:pt>
    <dgm:pt modelId="{809286F1-1E63-463D-A5CD-D49C1AAD1D4B}" type="parTrans" cxnId="{8D04CD81-4B15-4A73-ADB0-0E8DF5AA18B7}">
      <dgm:prSet/>
      <dgm:spPr/>
      <dgm:t>
        <a:bodyPr/>
        <a:lstStyle/>
        <a:p>
          <a:endParaRPr lang="en-US"/>
        </a:p>
      </dgm:t>
    </dgm:pt>
    <dgm:pt modelId="{DE9028C5-F2E9-42C0-AACD-D7DE0863068E}" type="sibTrans" cxnId="{8D04CD81-4B15-4A73-ADB0-0E8DF5AA18B7}">
      <dgm:prSet custT="1"/>
      <dgm:spPr/>
      <dgm:t>
        <a:bodyPr/>
        <a:lstStyle/>
        <a:p>
          <a:endParaRPr lang="en-US" sz="900"/>
        </a:p>
      </dgm:t>
    </dgm:pt>
    <dgm:pt modelId="{BAC94470-1737-4211-9C52-5B1085E0C25E}">
      <dgm:prSet phldrT="[Text]" custT="1"/>
      <dgm:spPr/>
      <dgm:t>
        <a:bodyPr/>
        <a:lstStyle/>
        <a:p>
          <a:r>
            <a:rPr lang="vi-VN" sz="1200" err="1">
              <a:latin typeface="Times New Roman (Headings)"/>
            </a:rPr>
            <a:t>Crossover</a:t>
          </a:r>
          <a:endParaRPr lang="en-US" sz="1200"/>
        </a:p>
      </dgm:t>
    </dgm:pt>
    <dgm:pt modelId="{5E865ECB-FD09-4F16-A5BA-67700F77E108}" type="parTrans" cxnId="{F62655A5-4F05-4453-9E5B-FF793C8C32D2}">
      <dgm:prSet/>
      <dgm:spPr/>
      <dgm:t>
        <a:bodyPr/>
        <a:lstStyle/>
        <a:p>
          <a:endParaRPr lang="en-US"/>
        </a:p>
      </dgm:t>
    </dgm:pt>
    <dgm:pt modelId="{24326DC2-69FC-4D53-8172-5931E898E4C2}" type="sibTrans" cxnId="{F62655A5-4F05-4453-9E5B-FF793C8C32D2}">
      <dgm:prSet custT="1"/>
      <dgm:spPr/>
      <dgm:t>
        <a:bodyPr/>
        <a:lstStyle/>
        <a:p>
          <a:endParaRPr lang="en-US" sz="900"/>
        </a:p>
      </dgm:t>
    </dgm:pt>
    <dgm:pt modelId="{5AED077A-7EDC-4A7B-A715-440365CAF18C}">
      <dgm:prSet phldrT="[Text]" custT="1"/>
      <dgm:spPr/>
      <dgm:t>
        <a:bodyPr/>
        <a:lstStyle/>
        <a:p>
          <a:r>
            <a:rPr lang="vi-VN" sz="1200" err="1"/>
            <a:t>Fitness</a:t>
          </a:r>
          <a:r>
            <a:rPr lang="vi-VN" sz="1200"/>
            <a:t> </a:t>
          </a:r>
          <a:r>
            <a:rPr lang="vi-VN" sz="1200" err="1"/>
            <a:t>compute</a:t>
          </a:r>
          <a:endParaRPr lang="en-US" sz="1200"/>
        </a:p>
      </dgm:t>
    </dgm:pt>
    <dgm:pt modelId="{67EE70C1-68F0-4E9D-9347-603AD9D4C6D8}" type="parTrans" cxnId="{7D719AC1-BF92-498A-9CE5-808DBFAD84A2}">
      <dgm:prSet/>
      <dgm:spPr/>
      <dgm:t>
        <a:bodyPr/>
        <a:lstStyle/>
        <a:p>
          <a:endParaRPr lang="en-US"/>
        </a:p>
      </dgm:t>
    </dgm:pt>
    <dgm:pt modelId="{16B68FE5-AF81-47D9-BFA4-975E87A6F65A}" type="sibTrans" cxnId="{7D719AC1-BF92-498A-9CE5-808DBFAD84A2}">
      <dgm:prSet custT="1"/>
      <dgm:spPr/>
      <dgm:t>
        <a:bodyPr/>
        <a:lstStyle/>
        <a:p>
          <a:endParaRPr lang="en-US" sz="900"/>
        </a:p>
      </dgm:t>
    </dgm:pt>
    <dgm:pt modelId="{5488302A-5C1B-4F9D-BBAA-D655678A6C22}">
      <dgm:prSet phldrT="[Text]" custT="1"/>
      <dgm:spPr/>
      <dgm:t>
        <a:bodyPr/>
        <a:lstStyle/>
        <a:p>
          <a:r>
            <a:rPr lang="vi-VN" sz="1200" err="1"/>
            <a:t>Save</a:t>
          </a:r>
          <a:r>
            <a:rPr lang="vi-VN" sz="1200"/>
            <a:t> </a:t>
          </a:r>
          <a:r>
            <a:rPr lang="vi-VN" sz="1200" err="1"/>
            <a:t>gen’s</a:t>
          </a:r>
          <a:r>
            <a:rPr lang="vi-VN" sz="1200"/>
            <a:t> </a:t>
          </a:r>
          <a:r>
            <a:rPr lang="vi-VN" sz="1200" err="1"/>
            <a:t>best</a:t>
          </a:r>
          <a:r>
            <a:rPr lang="vi-VN" sz="1200"/>
            <a:t> </a:t>
          </a:r>
          <a:r>
            <a:rPr lang="vi-VN" sz="1200" err="1"/>
            <a:t>chromo</a:t>
          </a:r>
          <a:endParaRPr lang="en-US" sz="1200"/>
        </a:p>
      </dgm:t>
    </dgm:pt>
    <dgm:pt modelId="{D8A7FD8A-E939-4D3D-BF13-5E992D9FF102}" type="parTrans" cxnId="{F157818A-8086-43B8-ACA5-EAF8989536DC}">
      <dgm:prSet/>
      <dgm:spPr/>
      <dgm:t>
        <a:bodyPr/>
        <a:lstStyle/>
        <a:p>
          <a:endParaRPr lang="en-US"/>
        </a:p>
      </dgm:t>
    </dgm:pt>
    <dgm:pt modelId="{0AC88CEA-482D-4DA1-9665-12C8E8950382}" type="sibTrans" cxnId="{F157818A-8086-43B8-ACA5-EAF8989536DC}">
      <dgm:prSet custT="1"/>
      <dgm:spPr/>
      <dgm:t>
        <a:bodyPr/>
        <a:lstStyle/>
        <a:p>
          <a:endParaRPr lang="en-US" sz="900"/>
        </a:p>
      </dgm:t>
    </dgm:pt>
    <dgm:pt modelId="{6BBE2560-5E22-44DD-9950-BD6CCF939D55}">
      <dgm:prSet phldrT="[Text]" custT="1"/>
      <dgm:spPr/>
      <dgm:t>
        <a:bodyPr/>
        <a:lstStyle/>
        <a:p>
          <a:r>
            <a:rPr lang="vi-VN" sz="1200" err="1"/>
            <a:t>Select</a:t>
          </a:r>
          <a:r>
            <a:rPr lang="vi-VN" sz="1200"/>
            <a:t> </a:t>
          </a:r>
          <a:r>
            <a:rPr lang="vi-VN" sz="1200" err="1"/>
            <a:t>parents</a:t>
          </a:r>
          <a:endParaRPr lang="en-US" sz="1200"/>
        </a:p>
      </dgm:t>
    </dgm:pt>
    <dgm:pt modelId="{81262DB3-471E-442D-A677-62B415B7F155}" type="parTrans" cxnId="{63C0E3A8-8660-4973-896A-B9C0A41E8729}">
      <dgm:prSet/>
      <dgm:spPr/>
      <dgm:t>
        <a:bodyPr/>
        <a:lstStyle/>
        <a:p>
          <a:endParaRPr lang="en-US"/>
        </a:p>
      </dgm:t>
    </dgm:pt>
    <dgm:pt modelId="{206FB6DD-7C04-4250-BAF2-7E567C1FDE64}" type="sibTrans" cxnId="{63C0E3A8-8660-4973-896A-B9C0A41E8729}">
      <dgm:prSet custT="1"/>
      <dgm:spPr/>
      <dgm:t>
        <a:bodyPr/>
        <a:lstStyle/>
        <a:p>
          <a:endParaRPr lang="en-US" sz="900"/>
        </a:p>
      </dgm:t>
    </dgm:pt>
    <dgm:pt modelId="{EF862914-B06A-4941-A575-05411F053E8C}">
      <dgm:prSet custT="1"/>
      <dgm:spPr/>
      <dgm:t>
        <a:bodyPr/>
        <a:lstStyle/>
        <a:p>
          <a:r>
            <a:rPr lang="vi-VN" sz="1200" err="1"/>
            <a:t>Mutation</a:t>
          </a:r>
          <a:endParaRPr lang="en-US" sz="1200"/>
        </a:p>
      </dgm:t>
    </dgm:pt>
    <dgm:pt modelId="{F0F0E28B-C26A-44DC-A179-5047D5C6771B}" type="parTrans" cxnId="{4268FDB8-A074-45DB-AE59-A26858B79469}">
      <dgm:prSet/>
      <dgm:spPr/>
      <dgm:t>
        <a:bodyPr/>
        <a:lstStyle/>
        <a:p>
          <a:endParaRPr lang="en-US"/>
        </a:p>
      </dgm:t>
    </dgm:pt>
    <dgm:pt modelId="{1FE06A30-13EB-49A4-BE3A-12EB261C3C2C}" type="sibTrans" cxnId="{4268FDB8-A074-45DB-AE59-A26858B79469}">
      <dgm:prSet custT="1"/>
      <dgm:spPr/>
      <dgm:t>
        <a:bodyPr/>
        <a:lstStyle/>
        <a:p>
          <a:endParaRPr lang="en-US" sz="900"/>
        </a:p>
      </dgm:t>
    </dgm:pt>
    <dgm:pt modelId="{8C51BE35-0221-4F58-AC10-C42D5F481A03}">
      <dgm:prSet custT="1"/>
      <dgm:spPr/>
      <dgm:t>
        <a:bodyPr/>
        <a:lstStyle/>
        <a:p>
          <a:r>
            <a:rPr lang="vi-VN" sz="1200" err="1"/>
            <a:t>Fitness</a:t>
          </a:r>
          <a:r>
            <a:rPr lang="vi-VN" sz="1200"/>
            <a:t> </a:t>
          </a:r>
          <a:r>
            <a:rPr lang="vi-VN" sz="1200" err="1"/>
            <a:t>compute</a:t>
          </a:r>
          <a:endParaRPr lang="en-US" sz="1200"/>
        </a:p>
      </dgm:t>
    </dgm:pt>
    <dgm:pt modelId="{A1CD2871-409D-486F-AAAE-87A68F2AFCC9}" type="parTrans" cxnId="{271429C8-A999-4140-8E49-76A6A40D405C}">
      <dgm:prSet/>
      <dgm:spPr/>
      <dgm:t>
        <a:bodyPr/>
        <a:lstStyle/>
        <a:p>
          <a:endParaRPr lang="en-US"/>
        </a:p>
      </dgm:t>
    </dgm:pt>
    <dgm:pt modelId="{51D67FAD-10E5-486B-BF06-EE82E8039867}" type="sibTrans" cxnId="{271429C8-A999-4140-8E49-76A6A40D405C}">
      <dgm:prSet custT="1"/>
      <dgm:spPr/>
      <dgm:t>
        <a:bodyPr/>
        <a:lstStyle/>
        <a:p>
          <a:endParaRPr lang="en-US" sz="900"/>
        </a:p>
      </dgm:t>
    </dgm:pt>
    <dgm:pt modelId="{437995C3-2116-41D9-BBB3-68931B0AB3E7}">
      <dgm:prSet phldrT="[Text]" custT="1"/>
      <dgm:spPr/>
      <dgm:t>
        <a:bodyPr/>
        <a:lstStyle/>
        <a:p>
          <a:r>
            <a:rPr lang="vi-VN" sz="1200" err="1"/>
            <a:t>Save</a:t>
          </a:r>
          <a:r>
            <a:rPr lang="vi-VN" sz="1200"/>
            <a:t> </a:t>
          </a:r>
          <a:r>
            <a:rPr lang="vi-VN" sz="1200" err="1"/>
            <a:t>gen’s</a:t>
          </a:r>
          <a:r>
            <a:rPr lang="vi-VN" sz="1200"/>
            <a:t> </a:t>
          </a:r>
          <a:r>
            <a:rPr lang="vi-VN" sz="1200" err="1"/>
            <a:t>best</a:t>
          </a:r>
          <a:r>
            <a:rPr lang="vi-VN" sz="1200"/>
            <a:t> </a:t>
          </a:r>
          <a:r>
            <a:rPr lang="vi-VN" sz="1200" err="1"/>
            <a:t>chromo</a:t>
          </a:r>
          <a:endParaRPr lang="en-US" sz="1200"/>
        </a:p>
      </dgm:t>
    </dgm:pt>
    <dgm:pt modelId="{A2B2D3C8-CF09-4BF0-87FF-C65EFA641718}" type="parTrans" cxnId="{95382999-908A-4F1F-BE39-0D12498DF4FB}">
      <dgm:prSet/>
      <dgm:spPr/>
      <dgm:t>
        <a:bodyPr/>
        <a:lstStyle/>
        <a:p>
          <a:endParaRPr lang="en-US"/>
        </a:p>
      </dgm:t>
    </dgm:pt>
    <dgm:pt modelId="{AE265DF5-F88A-4B2C-998C-7A140DBDAA62}" type="sibTrans" cxnId="{95382999-908A-4F1F-BE39-0D12498DF4FB}">
      <dgm:prSet custT="1"/>
      <dgm:spPr/>
      <dgm:t>
        <a:bodyPr/>
        <a:lstStyle/>
        <a:p>
          <a:endParaRPr lang="en-US" sz="900"/>
        </a:p>
      </dgm:t>
    </dgm:pt>
    <dgm:pt modelId="{6ACA06BA-CB79-411E-A171-F9CCD543D0DA}">
      <dgm:prSet custT="1"/>
      <dgm:spPr/>
      <dgm:t>
        <a:bodyPr/>
        <a:lstStyle/>
        <a:p>
          <a:r>
            <a:rPr lang="vi-VN" sz="1200" err="1"/>
            <a:t>Continue</a:t>
          </a:r>
          <a:r>
            <a:rPr lang="vi-VN" sz="1200"/>
            <a:t> </a:t>
          </a:r>
          <a:r>
            <a:rPr lang="vi-VN" sz="1200" err="1"/>
            <a:t>if</a:t>
          </a:r>
          <a:r>
            <a:rPr lang="vi-VN" sz="1200"/>
            <a:t> </a:t>
          </a:r>
          <a:r>
            <a:rPr lang="vi-VN" sz="1200" err="1"/>
            <a:t>has</a:t>
          </a:r>
          <a:r>
            <a:rPr lang="vi-VN" sz="1200"/>
            <a:t> </a:t>
          </a:r>
          <a:r>
            <a:rPr lang="vi-VN" sz="1200" err="1"/>
            <a:t>new</a:t>
          </a:r>
          <a:r>
            <a:rPr lang="vi-VN" sz="1200"/>
            <a:t> </a:t>
          </a:r>
          <a:r>
            <a:rPr lang="vi-VN" sz="1200" err="1"/>
            <a:t>best</a:t>
          </a:r>
          <a:r>
            <a:rPr lang="vi-VN" sz="1200"/>
            <a:t> </a:t>
          </a:r>
          <a:r>
            <a:rPr lang="vi-VN" sz="1200" err="1"/>
            <a:t>chromo</a:t>
          </a:r>
          <a:endParaRPr lang="en-US" sz="1200"/>
        </a:p>
      </dgm:t>
    </dgm:pt>
    <dgm:pt modelId="{A842CFBC-F73A-4B53-A55F-931F64F7B101}" type="parTrans" cxnId="{43BD42D0-5A49-4E16-BB80-A2202A5806DC}">
      <dgm:prSet/>
      <dgm:spPr/>
      <dgm:t>
        <a:bodyPr/>
        <a:lstStyle/>
        <a:p>
          <a:endParaRPr lang="en-US"/>
        </a:p>
      </dgm:t>
    </dgm:pt>
    <dgm:pt modelId="{61C47CF8-EF51-459B-83C5-EACD8FD56B24}" type="sibTrans" cxnId="{43BD42D0-5A49-4E16-BB80-A2202A5806DC}">
      <dgm:prSet custT="1"/>
      <dgm:spPr/>
      <dgm:t>
        <a:bodyPr/>
        <a:lstStyle/>
        <a:p>
          <a:endParaRPr lang="en-US" sz="900"/>
        </a:p>
      </dgm:t>
    </dgm:pt>
    <dgm:pt modelId="{F28A0A57-9A27-422C-8889-04C561225F15}" type="pres">
      <dgm:prSet presAssocID="{921DD2BE-83B6-4067-9090-6ACF7A95A97F}" presName="cycle" presStyleCnt="0">
        <dgm:presLayoutVars>
          <dgm:dir/>
          <dgm:resizeHandles val="exact"/>
        </dgm:presLayoutVars>
      </dgm:prSet>
      <dgm:spPr/>
    </dgm:pt>
    <dgm:pt modelId="{CA5A72DF-663F-4FA9-8A40-2A166D37B3F8}" type="pres">
      <dgm:prSet presAssocID="{86A7E0E9-D07A-42E4-8D89-B9A601034BDC}" presName="node" presStyleLbl="node1" presStyleIdx="0" presStyleCnt="9">
        <dgm:presLayoutVars>
          <dgm:bulletEnabled val="1"/>
        </dgm:presLayoutVars>
      </dgm:prSet>
      <dgm:spPr/>
    </dgm:pt>
    <dgm:pt modelId="{AE3A7EC3-84EA-4FCF-9C68-CD5A9A6CAD49}" type="pres">
      <dgm:prSet presAssocID="{DE9028C5-F2E9-42C0-AACD-D7DE0863068E}" presName="sibTrans" presStyleLbl="sibTrans2D1" presStyleIdx="0" presStyleCnt="9"/>
      <dgm:spPr/>
    </dgm:pt>
    <dgm:pt modelId="{81ED0157-754C-416A-8CB8-B57F5C3BD320}" type="pres">
      <dgm:prSet presAssocID="{DE9028C5-F2E9-42C0-AACD-D7DE0863068E}" presName="connectorText" presStyleLbl="sibTrans2D1" presStyleIdx="0" presStyleCnt="9"/>
      <dgm:spPr/>
    </dgm:pt>
    <dgm:pt modelId="{0A10DD7C-8A78-4691-903D-FB5387380ED6}" type="pres">
      <dgm:prSet presAssocID="{BAC94470-1737-4211-9C52-5B1085E0C25E}" presName="node" presStyleLbl="node1" presStyleIdx="1" presStyleCnt="9">
        <dgm:presLayoutVars>
          <dgm:bulletEnabled val="1"/>
        </dgm:presLayoutVars>
      </dgm:prSet>
      <dgm:spPr/>
    </dgm:pt>
    <dgm:pt modelId="{CBEB7E60-222E-4DED-B7C6-8CC838F33577}" type="pres">
      <dgm:prSet presAssocID="{24326DC2-69FC-4D53-8172-5931E898E4C2}" presName="sibTrans" presStyleLbl="sibTrans2D1" presStyleIdx="1" presStyleCnt="9"/>
      <dgm:spPr/>
    </dgm:pt>
    <dgm:pt modelId="{0DF7F2D2-E409-4F49-AC18-F8ED62BD9F39}" type="pres">
      <dgm:prSet presAssocID="{24326DC2-69FC-4D53-8172-5931E898E4C2}" presName="connectorText" presStyleLbl="sibTrans2D1" presStyleIdx="1" presStyleCnt="9"/>
      <dgm:spPr/>
    </dgm:pt>
    <dgm:pt modelId="{F5823086-96FF-49CB-AEB0-4D4486FAF03E}" type="pres">
      <dgm:prSet presAssocID="{5AED077A-7EDC-4A7B-A715-440365CAF18C}" presName="node" presStyleLbl="node1" presStyleIdx="2" presStyleCnt="9">
        <dgm:presLayoutVars>
          <dgm:bulletEnabled val="1"/>
        </dgm:presLayoutVars>
      </dgm:prSet>
      <dgm:spPr/>
    </dgm:pt>
    <dgm:pt modelId="{05CF02BD-99A3-4B20-AA89-43B34D32462E}" type="pres">
      <dgm:prSet presAssocID="{16B68FE5-AF81-47D9-BFA4-975E87A6F65A}" presName="sibTrans" presStyleLbl="sibTrans2D1" presStyleIdx="2" presStyleCnt="9"/>
      <dgm:spPr/>
    </dgm:pt>
    <dgm:pt modelId="{A0149DAC-74EC-4DF5-9A99-679B6336A7E8}" type="pres">
      <dgm:prSet presAssocID="{16B68FE5-AF81-47D9-BFA4-975E87A6F65A}" presName="connectorText" presStyleLbl="sibTrans2D1" presStyleIdx="2" presStyleCnt="9"/>
      <dgm:spPr/>
    </dgm:pt>
    <dgm:pt modelId="{4D880280-4813-4931-AE29-605FA90FC053}" type="pres">
      <dgm:prSet presAssocID="{5488302A-5C1B-4F9D-BBAA-D655678A6C22}" presName="node" presStyleLbl="node1" presStyleIdx="3" presStyleCnt="9">
        <dgm:presLayoutVars>
          <dgm:bulletEnabled val="1"/>
        </dgm:presLayoutVars>
      </dgm:prSet>
      <dgm:spPr/>
    </dgm:pt>
    <dgm:pt modelId="{E7690F4B-FFC8-4022-B39D-2370CDC5DE02}" type="pres">
      <dgm:prSet presAssocID="{0AC88CEA-482D-4DA1-9665-12C8E8950382}" presName="sibTrans" presStyleLbl="sibTrans2D1" presStyleIdx="3" presStyleCnt="9"/>
      <dgm:spPr/>
    </dgm:pt>
    <dgm:pt modelId="{94464010-000F-4C08-90D2-77DC762112AE}" type="pres">
      <dgm:prSet presAssocID="{0AC88CEA-482D-4DA1-9665-12C8E8950382}" presName="connectorText" presStyleLbl="sibTrans2D1" presStyleIdx="3" presStyleCnt="9"/>
      <dgm:spPr/>
    </dgm:pt>
    <dgm:pt modelId="{93C18C66-FF3E-4E37-8493-AF05B90E44BD}" type="pres">
      <dgm:prSet presAssocID="{6BBE2560-5E22-44DD-9950-BD6CCF939D55}" presName="node" presStyleLbl="node1" presStyleIdx="4" presStyleCnt="9">
        <dgm:presLayoutVars>
          <dgm:bulletEnabled val="1"/>
        </dgm:presLayoutVars>
      </dgm:prSet>
      <dgm:spPr/>
    </dgm:pt>
    <dgm:pt modelId="{5E3579C1-CC9C-4A49-B9A6-22A9DACA2A2E}" type="pres">
      <dgm:prSet presAssocID="{206FB6DD-7C04-4250-BAF2-7E567C1FDE64}" presName="sibTrans" presStyleLbl="sibTrans2D1" presStyleIdx="4" presStyleCnt="9"/>
      <dgm:spPr/>
    </dgm:pt>
    <dgm:pt modelId="{D2597F93-F499-4D4F-A90B-E0EB50726AD4}" type="pres">
      <dgm:prSet presAssocID="{206FB6DD-7C04-4250-BAF2-7E567C1FDE64}" presName="connectorText" presStyleLbl="sibTrans2D1" presStyleIdx="4" presStyleCnt="9"/>
      <dgm:spPr/>
    </dgm:pt>
    <dgm:pt modelId="{B1C2404A-E5ED-45CD-989B-6A8ED5F68BD1}" type="pres">
      <dgm:prSet presAssocID="{EF862914-B06A-4941-A575-05411F053E8C}" presName="node" presStyleLbl="node1" presStyleIdx="5" presStyleCnt="9">
        <dgm:presLayoutVars>
          <dgm:bulletEnabled val="1"/>
        </dgm:presLayoutVars>
      </dgm:prSet>
      <dgm:spPr/>
    </dgm:pt>
    <dgm:pt modelId="{B3C11E02-4D4F-4595-ABD7-4DB2BACA4EE2}" type="pres">
      <dgm:prSet presAssocID="{1FE06A30-13EB-49A4-BE3A-12EB261C3C2C}" presName="sibTrans" presStyleLbl="sibTrans2D1" presStyleIdx="5" presStyleCnt="9"/>
      <dgm:spPr/>
    </dgm:pt>
    <dgm:pt modelId="{83FC53D7-BB65-4110-BB9F-BC41AACEE918}" type="pres">
      <dgm:prSet presAssocID="{1FE06A30-13EB-49A4-BE3A-12EB261C3C2C}" presName="connectorText" presStyleLbl="sibTrans2D1" presStyleIdx="5" presStyleCnt="9"/>
      <dgm:spPr/>
    </dgm:pt>
    <dgm:pt modelId="{4EED8F32-8E22-47A2-8E66-4EDC47F5DA8C}" type="pres">
      <dgm:prSet presAssocID="{8C51BE35-0221-4F58-AC10-C42D5F481A03}" presName="node" presStyleLbl="node1" presStyleIdx="6" presStyleCnt="9">
        <dgm:presLayoutVars>
          <dgm:bulletEnabled val="1"/>
        </dgm:presLayoutVars>
      </dgm:prSet>
      <dgm:spPr/>
    </dgm:pt>
    <dgm:pt modelId="{2DD0515B-FF9D-4F74-93AB-6761B7476E7B}" type="pres">
      <dgm:prSet presAssocID="{51D67FAD-10E5-486B-BF06-EE82E8039867}" presName="sibTrans" presStyleLbl="sibTrans2D1" presStyleIdx="6" presStyleCnt="9"/>
      <dgm:spPr/>
    </dgm:pt>
    <dgm:pt modelId="{3C8DF435-43E7-40F8-98FF-1E7FBA79E9CB}" type="pres">
      <dgm:prSet presAssocID="{51D67FAD-10E5-486B-BF06-EE82E8039867}" presName="connectorText" presStyleLbl="sibTrans2D1" presStyleIdx="6" presStyleCnt="9"/>
      <dgm:spPr/>
    </dgm:pt>
    <dgm:pt modelId="{68250C1F-B9E1-4E4E-A344-2C5ED5A7DEF0}" type="pres">
      <dgm:prSet presAssocID="{437995C3-2116-41D9-BBB3-68931B0AB3E7}" presName="node" presStyleLbl="node1" presStyleIdx="7" presStyleCnt="9">
        <dgm:presLayoutVars>
          <dgm:bulletEnabled val="1"/>
        </dgm:presLayoutVars>
      </dgm:prSet>
      <dgm:spPr/>
    </dgm:pt>
    <dgm:pt modelId="{96CA43BF-3A7E-4009-A4A6-DB94159AA72B}" type="pres">
      <dgm:prSet presAssocID="{AE265DF5-F88A-4B2C-998C-7A140DBDAA62}" presName="sibTrans" presStyleLbl="sibTrans2D1" presStyleIdx="7" presStyleCnt="9"/>
      <dgm:spPr/>
    </dgm:pt>
    <dgm:pt modelId="{1C486ED2-C14F-4B94-9186-62B31AF190DD}" type="pres">
      <dgm:prSet presAssocID="{AE265DF5-F88A-4B2C-998C-7A140DBDAA62}" presName="connectorText" presStyleLbl="sibTrans2D1" presStyleIdx="7" presStyleCnt="9"/>
      <dgm:spPr/>
    </dgm:pt>
    <dgm:pt modelId="{CA851EF5-EF09-481D-B142-A5AC86CAB6CA}" type="pres">
      <dgm:prSet presAssocID="{6ACA06BA-CB79-411E-A171-F9CCD543D0DA}" presName="node" presStyleLbl="node1" presStyleIdx="8" presStyleCnt="9">
        <dgm:presLayoutVars>
          <dgm:bulletEnabled val="1"/>
        </dgm:presLayoutVars>
      </dgm:prSet>
      <dgm:spPr/>
    </dgm:pt>
    <dgm:pt modelId="{256E7EB6-572B-4F8C-81BE-D9BA6D78D65B}" type="pres">
      <dgm:prSet presAssocID="{61C47CF8-EF51-459B-83C5-EACD8FD56B24}" presName="sibTrans" presStyleLbl="sibTrans2D1" presStyleIdx="8" presStyleCnt="9"/>
      <dgm:spPr/>
    </dgm:pt>
    <dgm:pt modelId="{58AFEAB0-870A-4FFC-AAFE-A221935B205F}" type="pres">
      <dgm:prSet presAssocID="{61C47CF8-EF51-459B-83C5-EACD8FD56B24}" presName="connectorText" presStyleLbl="sibTrans2D1" presStyleIdx="8" presStyleCnt="9"/>
      <dgm:spPr/>
    </dgm:pt>
  </dgm:ptLst>
  <dgm:cxnLst>
    <dgm:cxn modelId="{EE600E09-EF74-44C0-BE05-61C9641CA59D}" type="presOf" srcId="{16B68FE5-AF81-47D9-BFA4-975E87A6F65A}" destId="{05CF02BD-99A3-4B20-AA89-43B34D32462E}" srcOrd="0" destOrd="0" presId="urn:microsoft.com/office/officeart/2005/8/layout/cycle2"/>
    <dgm:cxn modelId="{1068CB16-9A8C-40EA-8934-29FFFAA93407}" type="presOf" srcId="{24326DC2-69FC-4D53-8172-5931E898E4C2}" destId="{0DF7F2D2-E409-4F49-AC18-F8ED62BD9F39}" srcOrd="1" destOrd="0" presId="urn:microsoft.com/office/officeart/2005/8/layout/cycle2"/>
    <dgm:cxn modelId="{F3324A1F-A254-4456-98EB-D15404D48253}" type="presOf" srcId="{DE9028C5-F2E9-42C0-AACD-D7DE0863068E}" destId="{81ED0157-754C-416A-8CB8-B57F5C3BD320}" srcOrd="1" destOrd="0" presId="urn:microsoft.com/office/officeart/2005/8/layout/cycle2"/>
    <dgm:cxn modelId="{90CFBB24-AE85-415E-B643-3168CE4C0AB6}" type="presOf" srcId="{6BBE2560-5E22-44DD-9950-BD6CCF939D55}" destId="{93C18C66-FF3E-4E37-8493-AF05B90E44BD}" srcOrd="0" destOrd="0" presId="urn:microsoft.com/office/officeart/2005/8/layout/cycle2"/>
    <dgm:cxn modelId="{F089CF35-F204-4660-997C-1BFE93E039AA}" type="presOf" srcId="{16B68FE5-AF81-47D9-BFA4-975E87A6F65A}" destId="{A0149DAC-74EC-4DF5-9A99-679B6336A7E8}" srcOrd="1" destOrd="0" presId="urn:microsoft.com/office/officeart/2005/8/layout/cycle2"/>
    <dgm:cxn modelId="{D2F50B39-5F2B-4374-9057-C308526F0E5C}" type="presOf" srcId="{6ACA06BA-CB79-411E-A171-F9CCD543D0DA}" destId="{CA851EF5-EF09-481D-B142-A5AC86CAB6CA}" srcOrd="0" destOrd="0" presId="urn:microsoft.com/office/officeart/2005/8/layout/cycle2"/>
    <dgm:cxn modelId="{23B2FB62-F62F-4236-99EB-470FFA13FB0F}" type="presOf" srcId="{51D67FAD-10E5-486B-BF06-EE82E8039867}" destId="{2DD0515B-FF9D-4F74-93AB-6761B7476E7B}" srcOrd="0" destOrd="0" presId="urn:microsoft.com/office/officeart/2005/8/layout/cycle2"/>
    <dgm:cxn modelId="{C377B443-E7B8-4F2C-A3C4-35F1120F2DDE}" type="presOf" srcId="{1FE06A30-13EB-49A4-BE3A-12EB261C3C2C}" destId="{B3C11E02-4D4F-4595-ABD7-4DB2BACA4EE2}" srcOrd="0" destOrd="0" presId="urn:microsoft.com/office/officeart/2005/8/layout/cycle2"/>
    <dgm:cxn modelId="{CCCDCB69-8C81-45F1-A166-ACD104EB76ED}" type="presOf" srcId="{206FB6DD-7C04-4250-BAF2-7E567C1FDE64}" destId="{D2597F93-F499-4D4F-A90B-E0EB50726AD4}" srcOrd="1" destOrd="0" presId="urn:microsoft.com/office/officeart/2005/8/layout/cycle2"/>
    <dgm:cxn modelId="{7253874C-82B0-4328-AC50-FBFCCAE3E053}" type="presOf" srcId="{51D67FAD-10E5-486B-BF06-EE82E8039867}" destId="{3C8DF435-43E7-40F8-98FF-1E7FBA79E9CB}" srcOrd="1" destOrd="0" presId="urn:microsoft.com/office/officeart/2005/8/layout/cycle2"/>
    <dgm:cxn modelId="{3006CA4C-A826-4453-A576-BB9799388720}" type="presOf" srcId="{86A7E0E9-D07A-42E4-8D89-B9A601034BDC}" destId="{CA5A72DF-663F-4FA9-8A40-2A166D37B3F8}" srcOrd="0" destOrd="0" presId="urn:microsoft.com/office/officeart/2005/8/layout/cycle2"/>
    <dgm:cxn modelId="{254F3672-E680-460B-85CB-C1C28FB39DD1}" type="presOf" srcId="{5488302A-5C1B-4F9D-BBAA-D655678A6C22}" destId="{4D880280-4813-4931-AE29-605FA90FC053}" srcOrd="0" destOrd="0" presId="urn:microsoft.com/office/officeart/2005/8/layout/cycle2"/>
    <dgm:cxn modelId="{2289BE55-B9E8-402C-9444-6E11314DBCE1}" type="presOf" srcId="{206FB6DD-7C04-4250-BAF2-7E567C1FDE64}" destId="{5E3579C1-CC9C-4A49-B9A6-22A9DACA2A2E}" srcOrd="0" destOrd="0" presId="urn:microsoft.com/office/officeart/2005/8/layout/cycle2"/>
    <dgm:cxn modelId="{0D1D2276-2FF9-47D9-8EE7-7BAE3C95CD74}" type="presOf" srcId="{5AED077A-7EDC-4A7B-A715-440365CAF18C}" destId="{F5823086-96FF-49CB-AEB0-4D4486FAF03E}" srcOrd="0" destOrd="0" presId="urn:microsoft.com/office/officeart/2005/8/layout/cycle2"/>
    <dgm:cxn modelId="{B860C277-EF94-486D-B85A-628BC462BCD9}" type="presOf" srcId="{8C51BE35-0221-4F58-AC10-C42D5F481A03}" destId="{4EED8F32-8E22-47A2-8E66-4EDC47F5DA8C}" srcOrd="0" destOrd="0" presId="urn:microsoft.com/office/officeart/2005/8/layout/cycle2"/>
    <dgm:cxn modelId="{A5EF167F-8003-4312-9CE9-EA6D3929A42D}" type="presOf" srcId="{AE265DF5-F88A-4B2C-998C-7A140DBDAA62}" destId="{96CA43BF-3A7E-4009-A4A6-DB94159AA72B}" srcOrd="0" destOrd="0" presId="urn:microsoft.com/office/officeart/2005/8/layout/cycle2"/>
    <dgm:cxn modelId="{8D04CD81-4B15-4A73-ADB0-0E8DF5AA18B7}" srcId="{921DD2BE-83B6-4067-9090-6ACF7A95A97F}" destId="{86A7E0E9-D07A-42E4-8D89-B9A601034BDC}" srcOrd="0" destOrd="0" parTransId="{809286F1-1E63-463D-A5CD-D49C1AAD1D4B}" sibTransId="{DE9028C5-F2E9-42C0-AACD-D7DE0863068E}"/>
    <dgm:cxn modelId="{4254E884-78D2-4823-AA94-624A90C55E71}" type="presOf" srcId="{61C47CF8-EF51-459B-83C5-EACD8FD56B24}" destId="{256E7EB6-572B-4F8C-81BE-D9BA6D78D65B}" srcOrd="0" destOrd="0" presId="urn:microsoft.com/office/officeart/2005/8/layout/cycle2"/>
    <dgm:cxn modelId="{78168489-CCF5-4446-966B-32A7E3D1A79C}" type="presOf" srcId="{AE265DF5-F88A-4B2C-998C-7A140DBDAA62}" destId="{1C486ED2-C14F-4B94-9186-62B31AF190DD}" srcOrd="1" destOrd="0" presId="urn:microsoft.com/office/officeart/2005/8/layout/cycle2"/>
    <dgm:cxn modelId="{2C7B7A8A-8C2B-4643-881C-D7CFB4F04B12}" type="presOf" srcId="{EF862914-B06A-4941-A575-05411F053E8C}" destId="{B1C2404A-E5ED-45CD-989B-6A8ED5F68BD1}" srcOrd="0" destOrd="0" presId="urn:microsoft.com/office/officeart/2005/8/layout/cycle2"/>
    <dgm:cxn modelId="{F157818A-8086-43B8-ACA5-EAF8989536DC}" srcId="{921DD2BE-83B6-4067-9090-6ACF7A95A97F}" destId="{5488302A-5C1B-4F9D-BBAA-D655678A6C22}" srcOrd="3" destOrd="0" parTransId="{D8A7FD8A-E939-4D3D-BF13-5E992D9FF102}" sibTransId="{0AC88CEA-482D-4DA1-9665-12C8E8950382}"/>
    <dgm:cxn modelId="{6521EE92-A7A9-4BC8-8C52-1EE0E88AB3C3}" type="presOf" srcId="{BAC94470-1737-4211-9C52-5B1085E0C25E}" destId="{0A10DD7C-8A78-4691-903D-FB5387380ED6}" srcOrd="0" destOrd="0" presId="urn:microsoft.com/office/officeart/2005/8/layout/cycle2"/>
    <dgm:cxn modelId="{95382999-908A-4F1F-BE39-0D12498DF4FB}" srcId="{921DD2BE-83B6-4067-9090-6ACF7A95A97F}" destId="{437995C3-2116-41D9-BBB3-68931B0AB3E7}" srcOrd="7" destOrd="0" parTransId="{A2B2D3C8-CF09-4BF0-87FF-C65EFA641718}" sibTransId="{AE265DF5-F88A-4B2C-998C-7A140DBDAA62}"/>
    <dgm:cxn modelId="{492A549B-8137-497D-AEA8-6177D8A24E64}" type="presOf" srcId="{0AC88CEA-482D-4DA1-9665-12C8E8950382}" destId="{E7690F4B-FFC8-4022-B39D-2370CDC5DE02}" srcOrd="0" destOrd="0" presId="urn:microsoft.com/office/officeart/2005/8/layout/cycle2"/>
    <dgm:cxn modelId="{8CB807A4-5959-4FD3-8A4F-C880D8BAEF18}" type="presOf" srcId="{437995C3-2116-41D9-BBB3-68931B0AB3E7}" destId="{68250C1F-B9E1-4E4E-A344-2C5ED5A7DEF0}" srcOrd="0" destOrd="0" presId="urn:microsoft.com/office/officeart/2005/8/layout/cycle2"/>
    <dgm:cxn modelId="{F62655A5-4F05-4453-9E5B-FF793C8C32D2}" srcId="{921DD2BE-83B6-4067-9090-6ACF7A95A97F}" destId="{BAC94470-1737-4211-9C52-5B1085E0C25E}" srcOrd="1" destOrd="0" parTransId="{5E865ECB-FD09-4F16-A5BA-67700F77E108}" sibTransId="{24326DC2-69FC-4D53-8172-5931E898E4C2}"/>
    <dgm:cxn modelId="{63C0E3A8-8660-4973-896A-B9C0A41E8729}" srcId="{921DD2BE-83B6-4067-9090-6ACF7A95A97F}" destId="{6BBE2560-5E22-44DD-9950-BD6CCF939D55}" srcOrd="4" destOrd="0" parTransId="{81262DB3-471E-442D-A677-62B415B7F155}" sibTransId="{206FB6DD-7C04-4250-BAF2-7E567C1FDE64}"/>
    <dgm:cxn modelId="{4268FDB8-A074-45DB-AE59-A26858B79469}" srcId="{921DD2BE-83B6-4067-9090-6ACF7A95A97F}" destId="{EF862914-B06A-4941-A575-05411F053E8C}" srcOrd="5" destOrd="0" parTransId="{F0F0E28B-C26A-44DC-A179-5047D5C6771B}" sibTransId="{1FE06A30-13EB-49A4-BE3A-12EB261C3C2C}"/>
    <dgm:cxn modelId="{7D719AC1-BF92-498A-9CE5-808DBFAD84A2}" srcId="{921DD2BE-83B6-4067-9090-6ACF7A95A97F}" destId="{5AED077A-7EDC-4A7B-A715-440365CAF18C}" srcOrd="2" destOrd="0" parTransId="{67EE70C1-68F0-4E9D-9347-603AD9D4C6D8}" sibTransId="{16B68FE5-AF81-47D9-BFA4-975E87A6F65A}"/>
    <dgm:cxn modelId="{0DED3DC5-C113-463F-A5E2-ACB678253F56}" type="presOf" srcId="{DE9028C5-F2E9-42C0-AACD-D7DE0863068E}" destId="{AE3A7EC3-84EA-4FCF-9C68-CD5A9A6CAD49}" srcOrd="0" destOrd="0" presId="urn:microsoft.com/office/officeart/2005/8/layout/cycle2"/>
    <dgm:cxn modelId="{D915F3C5-3F1B-4A13-BB64-97AC7872D16E}" type="presOf" srcId="{1FE06A30-13EB-49A4-BE3A-12EB261C3C2C}" destId="{83FC53D7-BB65-4110-BB9F-BC41AACEE918}" srcOrd="1" destOrd="0" presId="urn:microsoft.com/office/officeart/2005/8/layout/cycle2"/>
    <dgm:cxn modelId="{271429C8-A999-4140-8E49-76A6A40D405C}" srcId="{921DD2BE-83B6-4067-9090-6ACF7A95A97F}" destId="{8C51BE35-0221-4F58-AC10-C42D5F481A03}" srcOrd="6" destOrd="0" parTransId="{A1CD2871-409D-486F-AAAE-87A68F2AFCC9}" sibTransId="{51D67FAD-10E5-486B-BF06-EE82E8039867}"/>
    <dgm:cxn modelId="{43BD42D0-5A49-4E16-BB80-A2202A5806DC}" srcId="{921DD2BE-83B6-4067-9090-6ACF7A95A97F}" destId="{6ACA06BA-CB79-411E-A171-F9CCD543D0DA}" srcOrd="8" destOrd="0" parTransId="{A842CFBC-F73A-4B53-A55F-931F64F7B101}" sibTransId="{61C47CF8-EF51-459B-83C5-EACD8FD56B24}"/>
    <dgm:cxn modelId="{D34B8AD0-E77D-4D52-B50B-FC764B26021D}" type="presOf" srcId="{0AC88CEA-482D-4DA1-9665-12C8E8950382}" destId="{94464010-000F-4C08-90D2-77DC762112AE}" srcOrd="1" destOrd="0" presId="urn:microsoft.com/office/officeart/2005/8/layout/cycle2"/>
    <dgm:cxn modelId="{31DB73D5-EFC5-49DB-BCB9-BEF02282E35F}" type="presOf" srcId="{24326DC2-69FC-4D53-8172-5931E898E4C2}" destId="{CBEB7E60-222E-4DED-B7C6-8CC838F33577}" srcOrd="0" destOrd="0" presId="urn:microsoft.com/office/officeart/2005/8/layout/cycle2"/>
    <dgm:cxn modelId="{3E0FCFF5-628E-4ECA-A986-1BD4DE92CD8A}" type="presOf" srcId="{921DD2BE-83B6-4067-9090-6ACF7A95A97F}" destId="{F28A0A57-9A27-422C-8889-04C561225F15}" srcOrd="0" destOrd="0" presId="urn:microsoft.com/office/officeart/2005/8/layout/cycle2"/>
    <dgm:cxn modelId="{30109AFE-F271-45DE-8CB7-D6B0319458D9}" type="presOf" srcId="{61C47CF8-EF51-459B-83C5-EACD8FD56B24}" destId="{58AFEAB0-870A-4FFC-AAFE-A221935B205F}" srcOrd="1" destOrd="0" presId="urn:microsoft.com/office/officeart/2005/8/layout/cycle2"/>
    <dgm:cxn modelId="{AA20E48B-456A-470E-97D3-7F8D73E06FCB}" type="presParOf" srcId="{F28A0A57-9A27-422C-8889-04C561225F15}" destId="{CA5A72DF-663F-4FA9-8A40-2A166D37B3F8}" srcOrd="0" destOrd="0" presId="urn:microsoft.com/office/officeart/2005/8/layout/cycle2"/>
    <dgm:cxn modelId="{0996FB12-990E-40C6-B3BF-612980A75450}" type="presParOf" srcId="{F28A0A57-9A27-422C-8889-04C561225F15}" destId="{AE3A7EC3-84EA-4FCF-9C68-CD5A9A6CAD49}" srcOrd="1" destOrd="0" presId="urn:microsoft.com/office/officeart/2005/8/layout/cycle2"/>
    <dgm:cxn modelId="{6250C766-66AA-47DC-B18E-0854FE409DDA}" type="presParOf" srcId="{AE3A7EC3-84EA-4FCF-9C68-CD5A9A6CAD49}" destId="{81ED0157-754C-416A-8CB8-B57F5C3BD320}" srcOrd="0" destOrd="0" presId="urn:microsoft.com/office/officeart/2005/8/layout/cycle2"/>
    <dgm:cxn modelId="{A77ACD3F-224B-4086-9348-375462053B14}" type="presParOf" srcId="{F28A0A57-9A27-422C-8889-04C561225F15}" destId="{0A10DD7C-8A78-4691-903D-FB5387380ED6}" srcOrd="2" destOrd="0" presId="urn:microsoft.com/office/officeart/2005/8/layout/cycle2"/>
    <dgm:cxn modelId="{389D2186-B701-4EFE-B59F-F2801126BCC5}" type="presParOf" srcId="{F28A0A57-9A27-422C-8889-04C561225F15}" destId="{CBEB7E60-222E-4DED-B7C6-8CC838F33577}" srcOrd="3" destOrd="0" presId="urn:microsoft.com/office/officeart/2005/8/layout/cycle2"/>
    <dgm:cxn modelId="{10FB4DDE-C1A1-455E-8497-F73916F535F1}" type="presParOf" srcId="{CBEB7E60-222E-4DED-B7C6-8CC838F33577}" destId="{0DF7F2D2-E409-4F49-AC18-F8ED62BD9F39}" srcOrd="0" destOrd="0" presId="urn:microsoft.com/office/officeart/2005/8/layout/cycle2"/>
    <dgm:cxn modelId="{798B6CD9-D001-439B-99C0-5DF386415E1F}" type="presParOf" srcId="{F28A0A57-9A27-422C-8889-04C561225F15}" destId="{F5823086-96FF-49CB-AEB0-4D4486FAF03E}" srcOrd="4" destOrd="0" presId="urn:microsoft.com/office/officeart/2005/8/layout/cycle2"/>
    <dgm:cxn modelId="{DA84C54A-306F-4ECF-92D3-7984A3C32726}" type="presParOf" srcId="{F28A0A57-9A27-422C-8889-04C561225F15}" destId="{05CF02BD-99A3-4B20-AA89-43B34D32462E}" srcOrd="5" destOrd="0" presId="urn:microsoft.com/office/officeart/2005/8/layout/cycle2"/>
    <dgm:cxn modelId="{F51C231D-E63F-4C06-A814-AEB714D7449A}" type="presParOf" srcId="{05CF02BD-99A3-4B20-AA89-43B34D32462E}" destId="{A0149DAC-74EC-4DF5-9A99-679B6336A7E8}" srcOrd="0" destOrd="0" presId="urn:microsoft.com/office/officeart/2005/8/layout/cycle2"/>
    <dgm:cxn modelId="{30AA28BC-19F6-4D83-ACC7-6B157E22D82A}" type="presParOf" srcId="{F28A0A57-9A27-422C-8889-04C561225F15}" destId="{4D880280-4813-4931-AE29-605FA90FC053}" srcOrd="6" destOrd="0" presId="urn:microsoft.com/office/officeart/2005/8/layout/cycle2"/>
    <dgm:cxn modelId="{7858ED45-2C8B-4803-B602-F56C85D6842C}" type="presParOf" srcId="{F28A0A57-9A27-422C-8889-04C561225F15}" destId="{E7690F4B-FFC8-4022-B39D-2370CDC5DE02}" srcOrd="7" destOrd="0" presId="urn:microsoft.com/office/officeart/2005/8/layout/cycle2"/>
    <dgm:cxn modelId="{7462161E-8CD3-402E-B265-2418049C9F7A}" type="presParOf" srcId="{E7690F4B-FFC8-4022-B39D-2370CDC5DE02}" destId="{94464010-000F-4C08-90D2-77DC762112AE}" srcOrd="0" destOrd="0" presId="urn:microsoft.com/office/officeart/2005/8/layout/cycle2"/>
    <dgm:cxn modelId="{7EF56B01-A7AE-4C80-9E69-98A85FA2CFA2}" type="presParOf" srcId="{F28A0A57-9A27-422C-8889-04C561225F15}" destId="{93C18C66-FF3E-4E37-8493-AF05B90E44BD}" srcOrd="8" destOrd="0" presId="urn:microsoft.com/office/officeart/2005/8/layout/cycle2"/>
    <dgm:cxn modelId="{0D28802B-9CAB-4AFF-9070-B13F664D6D51}" type="presParOf" srcId="{F28A0A57-9A27-422C-8889-04C561225F15}" destId="{5E3579C1-CC9C-4A49-B9A6-22A9DACA2A2E}" srcOrd="9" destOrd="0" presId="urn:microsoft.com/office/officeart/2005/8/layout/cycle2"/>
    <dgm:cxn modelId="{8E44EC10-7CE5-44D3-84CE-6800C269569B}" type="presParOf" srcId="{5E3579C1-CC9C-4A49-B9A6-22A9DACA2A2E}" destId="{D2597F93-F499-4D4F-A90B-E0EB50726AD4}" srcOrd="0" destOrd="0" presId="urn:microsoft.com/office/officeart/2005/8/layout/cycle2"/>
    <dgm:cxn modelId="{7E6483AD-E8F4-4B53-812E-3A7D9FE1516E}" type="presParOf" srcId="{F28A0A57-9A27-422C-8889-04C561225F15}" destId="{B1C2404A-E5ED-45CD-989B-6A8ED5F68BD1}" srcOrd="10" destOrd="0" presId="urn:microsoft.com/office/officeart/2005/8/layout/cycle2"/>
    <dgm:cxn modelId="{C0E7F6C7-BD05-478A-B153-1CEA02E85051}" type="presParOf" srcId="{F28A0A57-9A27-422C-8889-04C561225F15}" destId="{B3C11E02-4D4F-4595-ABD7-4DB2BACA4EE2}" srcOrd="11" destOrd="0" presId="urn:microsoft.com/office/officeart/2005/8/layout/cycle2"/>
    <dgm:cxn modelId="{8FFAA1BD-CD2E-4074-ACD7-AB51E5E46DEC}" type="presParOf" srcId="{B3C11E02-4D4F-4595-ABD7-4DB2BACA4EE2}" destId="{83FC53D7-BB65-4110-BB9F-BC41AACEE918}" srcOrd="0" destOrd="0" presId="urn:microsoft.com/office/officeart/2005/8/layout/cycle2"/>
    <dgm:cxn modelId="{217CB276-066B-4319-8FE9-4A201E154CB4}" type="presParOf" srcId="{F28A0A57-9A27-422C-8889-04C561225F15}" destId="{4EED8F32-8E22-47A2-8E66-4EDC47F5DA8C}" srcOrd="12" destOrd="0" presId="urn:microsoft.com/office/officeart/2005/8/layout/cycle2"/>
    <dgm:cxn modelId="{B963C9BA-A6E3-41FE-A2E1-9CAF2739EEF4}" type="presParOf" srcId="{F28A0A57-9A27-422C-8889-04C561225F15}" destId="{2DD0515B-FF9D-4F74-93AB-6761B7476E7B}" srcOrd="13" destOrd="0" presId="urn:microsoft.com/office/officeart/2005/8/layout/cycle2"/>
    <dgm:cxn modelId="{562E8253-8EE6-4A4A-9DDE-66BEB47BE77B}" type="presParOf" srcId="{2DD0515B-FF9D-4F74-93AB-6761B7476E7B}" destId="{3C8DF435-43E7-40F8-98FF-1E7FBA79E9CB}" srcOrd="0" destOrd="0" presId="urn:microsoft.com/office/officeart/2005/8/layout/cycle2"/>
    <dgm:cxn modelId="{8A538D4A-E98A-422C-B6F6-BE7296A50472}" type="presParOf" srcId="{F28A0A57-9A27-422C-8889-04C561225F15}" destId="{68250C1F-B9E1-4E4E-A344-2C5ED5A7DEF0}" srcOrd="14" destOrd="0" presId="urn:microsoft.com/office/officeart/2005/8/layout/cycle2"/>
    <dgm:cxn modelId="{7350C921-458B-4D29-96B2-905223DC248E}" type="presParOf" srcId="{F28A0A57-9A27-422C-8889-04C561225F15}" destId="{96CA43BF-3A7E-4009-A4A6-DB94159AA72B}" srcOrd="15" destOrd="0" presId="urn:microsoft.com/office/officeart/2005/8/layout/cycle2"/>
    <dgm:cxn modelId="{3AAF4DA4-5516-44F3-B86F-E4B44F6CCEF0}" type="presParOf" srcId="{96CA43BF-3A7E-4009-A4A6-DB94159AA72B}" destId="{1C486ED2-C14F-4B94-9186-62B31AF190DD}" srcOrd="0" destOrd="0" presId="urn:microsoft.com/office/officeart/2005/8/layout/cycle2"/>
    <dgm:cxn modelId="{3F895822-7C1D-4F48-83E1-2B6DB9592955}" type="presParOf" srcId="{F28A0A57-9A27-422C-8889-04C561225F15}" destId="{CA851EF5-EF09-481D-B142-A5AC86CAB6CA}" srcOrd="16" destOrd="0" presId="urn:microsoft.com/office/officeart/2005/8/layout/cycle2"/>
    <dgm:cxn modelId="{BBB0E7C4-D665-49ED-ACCA-9870E3C3D26F}" type="presParOf" srcId="{F28A0A57-9A27-422C-8889-04C561225F15}" destId="{256E7EB6-572B-4F8C-81BE-D9BA6D78D65B}" srcOrd="17" destOrd="0" presId="urn:microsoft.com/office/officeart/2005/8/layout/cycle2"/>
    <dgm:cxn modelId="{C6F52B47-C94D-4556-B1BE-862BDB5CF6EA}" type="presParOf" srcId="{256E7EB6-572B-4F8C-81BE-D9BA6D78D65B}" destId="{58AFEAB0-870A-4FFC-AAFE-A221935B205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A72DF-663F-4FA9-8A40-2A166D37B3F8}">
      <dsp:nvSpPr>
        <dsp:cNvPr id="0" name=""/>
        <dsp:cNvSpPr/>
      </dsp:nvSpPr>
      <dsp:spPr>
        <a:xfrm>
          <a:off x="4083099" y="1102"/>
          <a:ext cx="977800" cy="9778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err="1">
              <a:latin typeface="Times New Roman (Headings)"/>
            </a:rPr>
            <a:t>Select</a:t>
          </a:r>
          <a:r>
            <a:rPr lang="vi-VN" sz="1200" kern="1200">
              <a:latin typeface="Times New Roman (Headings)"/>
            </a:rPr>
            <a:t> </a:t>
          </a:r>
          <a:r>
            <a:rPr lang="vi-VN" sz="1200" kern="1200" err="1">
              <a:latin typeface="Times New Roman (Headings)"/>
            </a:rPr>
            <a:t>parents</a:t>
          </a:r>
          <a:endParaRPr lang="en-US" sz="1200" kern="1200"/>
        </a:p>
      </dsp:txBody>
      <dsp:txXfrm>
        <a:off x="4226294" y="144297"/>
        <a:ext cx="691410" cy="691410"/>
      </dsp:txXfrm>
    </dsp:sp>
    <dsp:sp modelId="{AE3A7EC3-84EA-4FCF-9C68-CD5A9A6CAD49}">
      <dsp:nvSpPr>
        <dsp:cNvPr id="0" name=""/>
        <dsp:cNvSpPr/>
      </dsp:nvSpPr>
      <dsp:spPr>
        <a:xfrm rot="1200000">
          <a:off x="5124974" y="573571"/>
          <a:ext cx="259950" cy="33000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127326" y="626236"/>
        <a:ext cx="181965" cy="198005"/>
      </dsp:txXfrm>
    </dsp:sp>
    <dsp:sp modelId="{0A10DD7C-8A78-4691-903D-FB5387380ED6}">
      <dsp:nvSpPr>
        <dsp:cNvPr id="0" name=""/>
        <dsp:cNvSpPr/>
      </dsp:nvSpPr>
      <dsp:spPr>
        <a:xfrm>
          <a:off x="5462824" y="503281"/>
          <a:ext cx="977800" cy="9778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err="1">
              <a:latin typeface="Times New Roman (Headings)"/>
            </a:rPr>
            <a:t>Crossover</a:t>
          </a:r>
          <a:endParaRPr lang="en-US" sz="1200" kern="1200"/>
        </a:p>
      </dsp:txBody>
      <dsp:txXfrm>
        <a:off x="5606019" y="646476"/>
        <a:ext cx="691410" cy="691410"/>
      </dsp:txXfrm>
    </dsp:sp>
    <dsp:sp modelId="{CBEB7E60-222E-4DED-B7C6-8CC838F33577}">
      <dsp:nvSpPr>
        <dsp:cNvPr id="0" name=""/>
        <dsp:cNvSpPr/>
      </dsp:nvSpPr>
      <dsp:spPr>
        <a:xfrm rot="3600000">
          <a:off x="6185139" y="1456587"/>
          <a:ext cx="259950" cy="33000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204635" y="1488820"/>
        <a:ext cx="181965" cy="198005"/>
      </dsp:txXfrm>
    </dsp:sp>
    <dsp:sp modelId="{F5823086-96FF-49CB-AEB0-4D4486FAF03E}">
      <dsp:nvSpPr>
        <dsp:cNvPr id="0" name=""/>
        <dsp:cNvSpPr/>
      </dsp:nvSpPr>
      <dsp:spPr>
        <a:xfrm>
          <a:off x="6196961" y="1774842"/>
          <a:ext cx="977800" cy="9778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err="1"/>
            <a:t>Fitness</a:t>
          </a:r>
          <a:r>
            <a:rPr lang="vi-VN" sz="1200" kern="1200"/>
            <a:t> </a:t>
          </a:r>
          <a:r>
            <a:rPr lang="vi-VN" sz="1200" kern="1200" err="1"/>
            <a:t>compute</a:t>
          </a:r>
          <a:endParaRPr lang="en-US" sz="1200" kern="1200"/>
        </a:p>
      </dsp:txBody>
      <dsp:txXfrm>
        <a:off x="6340156" y="1918037"/>
        <a:ext cx="691410" cy="691410"/>
      </dsp:txXfrm>
    </dsp:sp>
    <dsp:sp modelId="{05CF02BD-99A3-4B20-AA89-43B34D32462E}">
      <dsp:nvSpPr>
        <dsp:cNvPr id="0" name=""/>
        <dsp:cNvSpPr/>
      </dsp:nvSpPr>
      <dsp:spPr>
        <a:xfrm rot="6000000">
          <a:off x="6429682" y="2814477"/>
          <a:ext cx="259950" cy="33000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475445" y="2842078"/>
        <a:ext cx="181965" cy="198005"/>
      </dsp:txXfrm>
    </dsp:sp>
    <dsp:sp modelId="{4D880280-4813-4931-AE29-605FA90FC053}">
      <dsp:nvSpPr>
        <dsp:cNvPr id="0" name=""/>
        <dsp:cNvSpPr/>
      </dsp:nvSpPr>
      <dsp:spPr>
        <a:xfrm>
          <a:off x="5941998" y="3220809"/>
          <a:ext cx="977800" cy="9778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err="1"/>
            <a:t>Save</a:t>
          </a:r>
          <a:r>
            <a:rPr lang="vi-VN" sz="1200" kern="1200"/>
            <a:t> </a:t>
          </a:r>
          <a:r>
            <a:rPr lang="vi-VN" sz="1200" kern="1200" err="1"/>
            <a:t>gen’s</a:t>
          </a:r>
          <a:r>
            <a:rPr lang="vi-VN" sz="1200" kern="1200"/>
            <a:t> </a:t>
          </a:r>
          <a:r>
            <a:rPr lang="vi-VN" sz="1200" kern="1200" err="1"/>
            <a:t>best</a:t>
          </a:r>
          <a:r>
            <a:rPr lang="vi-VN" sz="1200" kern="1200"/>
            <a:t> </a:t>
          </a:r>
          <a:r>
            <a:rPr lang="vi-VN" sz="1200" kern="1200" err="1"/>
            <a:t>chromo</a:t>
          </a:r>
          <a:endParaRPr lang="en-US" sz="1200" kern="1200"/>
        </a:p>
      </dsp:txBody>
      <dsp:txXfrm>
        <a:off x="6085193" y="3364004"/>
        <a:ext cx="691410" cy="691410"/>
      </dsp:txXfrm>
    </dsp:sp>
    <dsp:sp modelId="{E7690F4B-FFC8-4022-B39D-2370CDC5DE02}">
      <dsp:nvSpPr>
        <dsp:cNvPr id="0" name=""/>
        <dsp:cNvSpPr/>
      </dsp:nvSpPr>
      <dsp:spPr>
        <a:xfrm rot="8400000">
          <a:off x="5744178" y="4011870"/>
          <a:ext cx="259950" cy="33000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813040" y="4052807"/>
        <a:ext cx="181965" cy="198005"/>
      </dsp:txXfrm>
    </dsp:sp>
    <dsp:sp modelId="{93C18C66-FF3E-4E37-8493-AF05B90E44BD}">
      <dsp:nvSpPr>
        <dsp:cNvPr id="0" name=""/>
        <dsp:cNvSpPr/>
      </dsp:nvSpPr>
      <dsp:spPr>
        <a:xfrm>
          <a:off x="4817236" y="4164597"/>
          <a:ext cx="977800" cy="9778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err="1"/>
            <a:t>Select</a:t>
          </a:r>
          <a:r>
            <a:rPr lang="vi-VN" sz="1200" kern="1200"/>
            <a:t> </a:t>
          </a:r>
          <a:r>
            <a:rPr lang="vi-VN" sz="1200" kern="1200" err="1"/>
            <a:t>parents</a:t>
          </a:r>
          <a:endParaRPr lang="en-US" sz="1200" kern="1200"/>
        </a:p>
      </dsp:txBody>
      <dsp:txXfrm>
        <a:off x="4960431" y="4307792"/>
        <a:ext cx="691410" cy="691410"/>
      </dsp:txXfrm>
    </dsp:sp>
    <dsp:sp modelId="{5E3579C1-CC9C-4A49-B9A6-22A9DACA2A2E}">
      <dsp:nvSpPr>
        <dsp:cNvPr id="0" name=""/>
        <dsp:cNvSpPr/>
      </dsp:nvSpPr>
      <dsp:spPr>
        <a:xfrm rot="10800000">
          <a:off x="4449381" y="4488493"/>
          <a:ext cx="259950" cy="33000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527366" y="4554494"/>
        <a:ext cx="181965" cy="198005"/>
      </dsp:txXfrm>
    </dsp:sp>
    <dsp:sp modelId="{B1C2404A-E5ED-45CD-989B-6A8ED5F68BD1}">
      <dsp:nvSpPr>
        <dsp:cNvPr id="0" name=""/>
        <dsp:cNvSpPr/>
      </dsp:nvSpPr>
      <dsp:spPr>
        <a:xfrm>
          <a:off x="3348963" y="4164597"/>
          <a:ext cx="977800" cy="9778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err="1"/>
            <a:t>Mutation</a:t>
          </a:r>
          <a:endParaRPr lang="en-US" sz="1200" kern="1200"/>
        </a:p>
      </dsp:txBody>
      <dsp:txXfrm>
        <a:off x="3492158" y="4307792"/>
        <a:ext cx="691410" cy="691410"/>
      </dsp:txXfrm>
    </dsp:sp>
    <dsp:sp modelId="{B3C11E02-4D4F-4595-ABD7-4DB2BACA4EE2}">
      <dsp:nvSpPr>
        <dsp:cNvPr id="0" name=""/>
        <dsp:cNvSpPr/>
      </dsp:nvSpPr>
      <dsp:spPr>
        <a:xfrm rot="13200000">
          <a:off x="3151143" y="4021328"/>
          <a:ext cx="259950" cy="33000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220005" y="4112393"/>
        <a:ext cx="181965" cy="198005"/>
      </dsp:txXfrm>
    </dsp:sp>
    <dsp:sp modelId="{4EED8F32-8E22-47A2-8E66-4EDC47F5DA8C}">
      <dsp:nvSpPr>
        <dsp:cNvPr id="0" name=""/>
        <dsp:cNvSpPr/>
      </dsp:nvSpPr>
      <dsp:spPr>
        <a:xfrm>
          <a:off x="2224200" y="3220809"/>
          <a:ext cx="977800" cy="9778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err="1"/>
            <a:t>Fitness</a:t>
          </a:r>
          <a:r>
            <a:rPr lang="vi-VN" sz="1200" kern="1200"/>
            <a:t> </a:t>
          </a:r>
          <a:r>
            <a:rPr lang="vi-VN" sz="1200" kern="1200" err="1"/>
            <a:t>compute</a:t>
          </a:r>
          <a:endParaRPr lang="en-US" sz="1200" kern="1200"/>
        </a:p>
      </dsp:txBody>
      <dsp:txXfrm>
        <a:off x="2367395" y="3364004"/>
        <a:ext cx="691410" cy="691410"/>
      </dsp:txXfrm>
    </dsp:sp>
    <dsp:sp modelId="{2DD0515B-FF9D-4F74-93AB-6761B7476E7B}">
      <dsp:nvSpPr>
        <dsp:cNvPr id="0" name=""/>
        <dsp:cNvSpPr/>
      </dsp:nvSpPr>
      <dsp:spPr>
        <a:xfrm rot="15600000">
          <a:off x="2456922" y="2828967"/>
          <a:ext cx="259950" cy="33000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502685" y="2933368"/>
        <a:ext cx="181965" cy="198005"/>
      </dsp:txXfrm>
    </dsp:sp>
    <dsp:sp modelId="{68250C1F-B9E1-4E4E-A344-2C5ED5A7DEF0}">
      <dsp:nvSpPr>
        <dsp:cNvPr id="0" name=""/>
        <dsp:cNvSpPr/>
      </dsp:nvSpPr>
      <dsp:spPr>
        <a:xfrm>
          <a:off x="1969237" y="1774842"/>
          <a:ext cx="977800" cy="9778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err="1"/>
            <a:t>Save</a:t>
          </a:r>
          <a:r>
            <a:rPr lang="vi-VN" sz="1200" kern="1200"/>
            <a:t> </a:t>
          </a:r>
          <a:r>
            <a:rPr lang="vi-VN" sz="1200" kern="1200" err="1"/>
            <a:t>gen’s</a:t>
          </a:r>
          <a:r>
            <a:rPr lang="vi-VN" sz="1200" kern="1200"/>
            <a:t> </a:t>
          </a:r>
          <a:r>
            <a:rPr lang="vi-VN" sz="1200" kern="1200" err="1"/>
            <a:t>best</a:t>
          </a:r>
          <a:r>
            <a:rPr lang="vi-VN" sz="1200" kern="1200"/>
            <a:t> </a:t>
          </a:r>
          <a:r>
            <a:rPr lang="vi-VN" sz="1200" kern="1200" err="1"/>
            <a:t>chromo</a:t>
          </a:r>
          <a:endParaRPr lang="en-US" sz="1200" kern="1200"/>
        </a:p>
      </dsp:txBody>
      <dsp:txXfrm>
        <a:off x="2112432" y="1918037"/>
        <a:ext cx="691410" cy="691410"/>
      </dsp:txXfrm>
    </dsp:sp>
    <dsp:sp modelId="{96CA43BF-3A7E-4009-A4A6-DB94159AA72B}">
      <dsp:nvSpPr>
        <dsp:cNvPr id="0" name=""/>
        <dsp:cNvSpPr/>
      </dsp:nvSpPr>
      <dsp:spPr>
        <a:xfrm rot="18000000">
          <a:off x="2691552" y="1469329"/>
          <a:ext cx="259950" cy="33000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11048" y="1569098"/>
        <a:ext cx="181965" cy="198005"/>
      </dsp:txXfrm>
    </dsp:sp>
    <dsp:sp modelId="{CA851EF5-EF09-481D-B142-A5AC86CAB6CA}">
      <dsp:nvSpPr>
        <dsp:cNvPr id="0" name=""/>
        <dsp:cNvSpPr/>
      </dsp:nvSpPr>
      <dsp:spPr>
        <a:xfrm>
          <a:off x="2703374" y="503281"/>
          <a:ext cx="977800" cy="9778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err="1"/>
            <a:t>Continue</a:t>
          </a:r>
          <a:r>
            <a:rPr lang="vi-VN" sz="1200" kern="1200"/>
            <a:t> </a:t>
          </a:r>
          <a:r>
            <a:rPr lang="vi-VN" sz="1200" kern="1200" err="1"/>
            <a:t>if</a:t>
          </a:r>
          <a:r>
            <a:rPr lang="vi-VN" sz="1200" kern="1200"/>
            <a:t> </a:t>
          </a:r>
          <a:r>
            <a:rPr lang="vi-VN" sz="1200" kern="1200" err="1"/>
            <a:t>has</a:t>
          </a:r>
          <a:r>
            <a:rPr lang="vi-VN" sz="1200" kern="1200"/>
            <a:t> </a:t>
          </a:r>
          <a:r>
            <a:rPr lang="vi-VN" sz="1200" kern="1200" err="1"/>
            <a:t>new</a:t>
          </a:r>
          <a:r>
            <a:rPr lang="vi-VN" sz="1200" kern="1200"/>
            <a:t> </a:t>
          </a:r>
          <a:r>
            <a:rPr lang="vi-VN" sz="1200" kern="1200" err="1"/>
            <a:t>best</a:t>
          </a:r>
          <a:r>
            <a:rPr lang="vi-VN" sz="1200" kern="1200"/>
            <a:t> </a:t>
          </a:r>
          <a:r>
            <a:rPr lang="vi-VN" sz="1200" kern="1200" err="1"/>
            <a:t>chromo</a:t>
          </a:r>
          <a:endParaRPr lang="en-US" sz="1200" kern="1200"/>
        </a:p>
      </dsp:txBody>
      <dsp:txXfrm>
        <a:off x="2846569" y="646476"/>
        <a:ext cx="691410" cy="691410"/>
      </dsp:txXfrm>
    </dsp:sp>
    <dsp:sp modelId="{256E7EB6-572B-4F8C-81BE-D9BA6D78D65B}">
      <dsp:nvSpPr>
        <dsp:cNvPr id="0" name=""/>
        <dsp:cNvSpPr/>
      </dsp:nvSpPr>
      <dsp:spPr>
        <a:xfrm rot="20400000">
          <a:off x="3745248" y="578604"/>
          <a:ext cx="259950" cy="33000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747600" y="657941"/>
        <a:ext cx="181965" cy="19800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90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088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42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172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358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33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291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754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305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877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605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339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924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596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845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690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87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156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608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012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358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730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997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275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b314e21c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b314e21c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b314e21c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b314e21c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444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b314e21c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b314e21c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740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57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33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834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342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117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rket Attractiveness Analysis by Slidesgo"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rotWithShape="1">
          <a:blip r:embed="rId3">
            <a:alphaModFix/>
          </a:blip>
          <a:srcRect l="327" r="317"/>
          <a:stretch/>
        </p:blipFill>
        <p:spPr>
          <a:xfrm>
            <a:off x="436700" y="1151000"/>
            <a:ext cx="8270700" cy="2913600"/>
          </a:xfrm>
          <a:prstGeom prst="rect">
            <a:avLst/>
          </a:prstGeom>
          <a:noFill/>
          <a:ln>
            <a:noFill/>
          </a:ln>
          <a:effectLst>
            <a:outerShdw blurRad="628650" dist="171450" dir="5280000" algn="bl" rotWithShape="0">
              <a:schemeClr val="accent3">
                <a:alpha val="46000"/>
              </a:schemeClr>
            </a:outerShdw>
          </a:effectLst>
        </p:spPr>
      </p:pic>
      <p:sp>
        <p:nvSpPr>
          <p:cNvPr id="11" name="Google Shape;11;p2"/>
          <p:cNvSpPr txBox="1">
            <a:spLocks noGrp="1"/>
          </p:cNvSpPr>
          <p:nvPr>
            <p:ph type="ctrTitle"/>
          </p:nvPr>
        </p:nvSpPr>
        <p:spPr>
          <a:xfrm>
            <a:off x="997425" y="1622975"/>
            <a:ext cx="5333100" cy="13602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997425" y="3044725"/>
            <a:ext cx="3961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3" name="Google Shape;13;p2"/>
          <p:cNvPicPr preferRelativeResize="0"/>
          <p:nvPr/>
        </p:nvPicPr>
        <p:blipFill>
          <a:blip r:embed="rId4">
            <a:alphaModFix/>
          </a:blip>
          <a:stretch>
            <a:fillRect/>
          </a:stretch>
        </p:blipFill>
        <p:spPr>
          <a:xfrm>
            <a:off x="2777325" y="6"/>
            <a:ext cx="2691174" cy="961850"/>
          </a:xfrm>
          <a:prstGeom prst="rect">
            <a:avLst/>
          </a:prstGeom>
          <a:noFill/>
          <a:ln>
            <a:noFill/>
          </a:ln>
        </p:spPr>
      </p:pic>
      <p:pic>
        <p:nvPicPr>
          <p:cNvPr id="14" name="Google Shape;14;p2"/>
          <p:cNvPicPr preferRelativeResize="0"/>
          <p:nvPr/>
        </p:nvPicPr>
        <p:blipFill>
          <a:blip r:embed="rId4">
            <a:alphaModFix/>
          </a:blip>
          <a:stretch>
            <a:fillRect/>
          </a:stretch>
        </p:blipFill>
        <p:spPr>
          <a:xfrm flipH="1">
            <a:off x="-714375" y="745731"/>
            <a:ext cx="2691174" cy="961850"/>
          </a:xfrm>
          <a:prstGeom prst="rect">
            <a:avLst/>
          </a:prstGeom>
          <a:noFill/>
          <a:ln>
            <a:noFill/>
          </a:ln>
        </p:spPr>
      </p:pic>
      <p:pic>
        <p:nvPicPr>
          <p:cNvPr id="15" name="Google Shape;15;p2"/>
          <p:cNvPicPr preferRelativeResize="0"/>
          <p:nvPr/>
        </p:nvPicPr>
        <p:blipFill>
          <a:blip r:embed="rId4">
            <a:alphaModFix/>
          </a:blip>
          <a:stretch>
            <a:fillRect/>
          </a:stretch>
        </p:blipFill>
        <p:spPr>
          <a:xfrm flipH="1">
            <a:off x="7202725" y="150156"/>
            <a:ext cx="2691174" cy="961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solidFill>
          <a:schemeClr val="lt1"/>
        </a:solidFill>
        <a:effectLst/>
      </p:bgPr>
    </p:bg>
    <p:spTree>
      <p:nvGrpSpPr>
        <p:cNvPr id="1" name="Shape 201"/>
        <p:cNvGrpSpPr/>
        <p:nvPr/>
      </p:nvGrpSpPr>
      <p:grpSpPr>
        <a:xfrm>
          <a:off x="0" y="0"/>
          <a:ext cx="0" cy="0"/>
          <a:chOff x="0" y="0"/>
          <a:chExt cx="0" cy="0"/>
        </a:xfrm>
      </p:grpSpPr>
      <p:pic>
        <p:nvPicPr>
          <p:cNvPr id="202" name="Google Shape;202;p2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03" name="Google Shape;203;p26"/>
          <p:cNvPicPr preferRelativeResize="0"/>
          <p:nvPr/>
        </p:nvPicPr>
        <p:blipFill rotWithShape="1">
          <a:blip r:embed="rId3">
            <a:alphaModFix/>
          </a:blip>
          <a:srcRect l="327" r="317"/>
          <a:stretch/>
        </p:blipFill>
        <p:spPr>
          <a:xfrm>
            <a:off x="713225" y="1242500"/>
            <a:ext cx="7704000" cy="3361499"/>
          </a:xfrm>
          <a:prstGeom prst="rect">
            <a:avLst/>
          </a:prstGeom>
          <a:noFill/>
          <a:ln>
            <a:noFill/>
          </a:ln>
          <a:effectLst>
            <a:outerShdw blurRad="628650" dist="171450" dir="5280000" algn="bl" rotWithShape="0">
              <a:schemeClr val="accent3">
                <a:alpha val="46000"/>
              </a:schemeClr>
            </a:outerShdw>
          </a:effectLst>
        </p:spPr>
      </p:pic>
      <p:sp>
        <p:nvSpPr>
          <p:cNvPr id="204" name="Google Shape;204;p26"/>
          <p:cNvSpPr txBox="1">
            <a:spLocks noGrp="1"/>
          </p:cNvSpPr>
          <p:nvPr>
            <p:ph type="subTitle" idx="1"/>
          </p:nvPr>
        </p:nvSpPr>
        <p:spPr>
          <a:xfrm>
            <a:off x="4743850" y="1855100"/>
            <a:ext cx="3001200" cy="2136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26"/>
          <p:cNvSpPr txBox="1">
            <a:spLocks noGrp="1"/>
          </p:cNvSpPr>
          <p:nvPr>
            <p:ph type="subTitle" idx="2"/>
          </p:nvPr>
        </p:nvSpPr>
        <p:spPr>
          <a:xfrm>
            <a:off x="1385400" y="1855100"/>
            <a:ext cx="3001200" cy="2136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26"/>
          <p:cNvSpPr txBox="1">
            <a:spLocks noGrp="1"/>
          </p:cNvSpPr>
          <p:nvPr>
            <p:ph type="title"/>
          </p:nvPr>
        </p:nvSpPr>
        <p:spPr>
          <a:xfrm>
            <a:off x="720000" y="539500"/>
            <a:ext cx="7704000" cy="383700"/>
          </a:xfrm>
          <a:prstGeom prst="rect">
            <a:avLst/>
          </a:prstGeom>
        </p:spPr>
        <p:txBody>
          <a:bodyPr spcFirstLastPara="1" wrap="square" lIns="91425" tIns="0"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07" name="Google Shape;207;p26"/>
          <p:cNvPicPr preferRelativeResize="0"/>
          <p:nvPr/>
        </p:nvPicPr>
        <p:blipFill>
          <a:blip r:embed="rId4">
            <a:alphaModFix/>
          </a:blip>
          <a:stretch>
            <a:fillRect/>
          </a:stretch>
        </p:blipFill>
        <p:spPr>
          <a:xfrm flipH="1">
            <a:off x="-479962" y="152406"/>
            <a:ext cx="2691174" cy="961850"/>
          </a:xfrm>
          <a:prstGeom prst="rect">
            <a:avLst/>
          </a:prstGeom>
          <a:noFill/>
          <a:ln>
            <a:noFill/>
          </a:ln>
        </p:spPr>
      </p:pic>
      <p:pic>
        <p:nvPicPr>
          <p:cNvPr id="208" name="Google Shape;208;p26"/>
          <p:cNvPicPr preferRelativeResize="0"/>
          <p:nvPr/>
        </p:nvPicPr>
        <p:blipFill>
          <a:blip r:embed="rId4">
            <a:alphaModFix/>
          </a:blip>
          <a:stretch>
            <a:fillRect/>
          </a:stretch>
        </p:blipFill>
        <p:spPr>
          <a:xfrm flipH="1">
            <a:off x="6956338" y="567456"/>
            <a:ext cx="2691174" cy="961850"/>
          </a:xfrm>
          <a:prstGeom prst="rect">
            <a:avLst/>
          </a:prstGeom>
          <a:noFill/>
          <a:ln>
            <a:noFill/>
          </a:ln>
        </p:spPr>
      </p:pic>
      <p:pic>
        <p:nvPicPr>
          <p:cNvPr id="209" name="Google Shape;209;p26"/>
          <p:cNvPicPr preferRelativeResize="0"/>
          <p:nvPr/>
        </p:nvPicPr>
        <p:blipFill>
          <a:blip r:embed="rId4">
            <a:alphaModFix/>
          </a:blip>
          <a:stretch>
            <a:fillRect/>
          </a:stretch>
        </p:blipFill>
        <p:spPr>
          <a:xfrm flipH="1">
            <a:off x="3962388" y="1583831"/>
            <a:ext cx="2691174" cy="961850"/>
          </a:xfrm>
          <a:prstGeom prst="rect">
            <a:avLst/>
          </a:prstGeom>
          <a:noFill/>
          <a:ln>
            <a:noFill/>
          </a:ln>
        </p:spPr>
      </p:pic>
      <p:pic>
        <p:nvPicPr>
          <p:cNvPr id="210" name="Google Shape;210;p26"/>
          <p:cNvPicPr preferRelativeResize="0"/>
          <p:nvPr/>
        </p:nvPicPr>
        <p:blipFill>
          <a:blip r:embed="rId5">
            <a:alphaModFix amt="42000"/>
          </a:blip>
          <a:stretch>
            <a:fillRect/>
          </a:stretch>
        </p:blipFill>
        <p:spPr>
          <a:xfrm>
            <a:off x="6255675" y="3575175"/>
            <a:ext cx="1785750" cy="1736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bg>
      <p:bgPr>
        <a:solidFill>
          <a:schemeClr val="lt1"/>
        </a:solidFill>
        <a:effectLst/>
      </p:bgPr>
    </p:bg>
    <p:spTree>
      <p:nvGrpSpPr>
        <p:cNvPr id="1" name="Shape 211"/>
        <p:cNvGrpSpPr/>
        <p:nvPr/>
      </p:nvGrpSpPr>
      <p:grpSpPr>
        <a:xfrm>
          <a:off x="0" y="0"/>
          <a:ext cx="0" cy="0"/>
          <a:chOff x="0" y="0"/>
          <a:chExt cx="0" cy="0"/>
        </a:xfrm>
      </p:grpSpPr>
      <p:pic>
        <p:nvPicPr>
          <p:cNvPr id="212" name="Google Shape;212;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3" name="Google Shape;213;p27"/>
          <p:cNvSpPr txBox="1">
            <a:spLocks noGrp="1"/>
          </p:cNvSpPr>
          <p:nvPr>
            <p:ph type="subTitle" idx="1"/>
          </p:nvPr>
        </p:nvSpPr>
        <p:spPr>
          <a:xfrm>
            <a:off x="2935625" y="3240700"/>
            <a:ext cx="5279700" cy="1204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100"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 name="Google Shape;214;p27"/>
          <p:cNvSpPr txBox="1">
            <a:spLocks noGrp="1"/>
          </p:cNvSpPr>
          <p:nvPr>
            <p:ph type="subTitle" idx="2"/>
          </p:nvPr>
        </p:nvSpPr>
        <p:spPr>
          <a:xfrm>
            <a:off x="2935625" y="1506475"/>
            <a:ext cx="5279700" cy="1204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100"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5" name="Google Shape;215;p27"/>
          <p:cNvSpPr txBox="1">
            <a:spLocks noGrp="1"/>
          </p:cNvSpPr>
          <p:nvPr>
            <p:ph type="title"/>
          </p:nvPr>
        </p:nvSpPr>
        <p:spPr>
          <a:xfrm>
            <a:off x="720000" y="539500"/>
            <a:ext cx="7704000" cy="383700"/>
          </a:xfrm>
          <a:prstGeom prst="rect">
            <a:avLst/>
          </a:prstGeom>
        </p:spPr>
        <p:txBody>
          <a:bodyPr spcFirstLastPara="1" wrap="square" lIns="91425" tIns="0"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6" name="Google Shape;216;p27"/>
          <p:cNvPicPr preferRelativeResize="0"/>
          <p:nvPr/>
        </p:nvPicPr>
        <p:blipFill>
          <a:blip r:embed="rId3">
            <a:alphaModFix/>
          </a:blip>
          <a:stretch>
            <a:fillRect/>
          </a:stretch>
        </p:blipFill>
        <p:spPr>
          <a:xfrm flipH="1">
            <a:off x="-479962" y="152406"/>
            <a:ext cx="2691174" cy="961850"/>
          </a:xfrm>
          <a:prstGeom prst="rect">
            <a:avLst/>
          </a:prstGeom>
          <a:noFill/>
          <a:ln>
            <a:noFill/>
          </a:ln>
        </p:spPr>
      </p:pic>
      <p:pic>
        <p:nvPicPr>
          <p:cNvPr id="217" name="Google Shape;217;p27"/>
          <p:cNvPicPr preferRelativeResize="0"/>
          <p:nvPr/>
        </p:nvPicPr>
        <p:blipFill>
          <a:blip r:embed="rId3">
            <a:alphaModFix/>
          </a:blip>
          <a:stretch>
            <a:fillRect/>
          </a:stretch>
        </p:blipFill>
        <p:spPr>
          <a:xfrm flipH="1">
            <a:off x="6984763" y="-228944"/>
            <a:ext cx="2691174" cy="961850"/>
          </a:xfrm>
          <a:prstGeom prst="rect">
            <a:avLst/>
          </a:prstGeom>
          <a:noFill/>
          <a:ln>
            <a:noFill/>
          </a:ln>
        </p:spPr>
      </p:pic>
      <p:pic>
        <p:nvPicPr>
          <p:cNvPr id="218" name="Google Shape;218;p27"/>
          <p:cNvPicPr preferRelativeResize="0"/>
          <p:nvPr/>
        </p:nvPicPr>
        <p:blipFill>
          <a:blip r:embed="rId3">
            <a:alphaModFix/>
          </a:blip>
          <a:stretch>
            <a:fillRect/>
          </a:stretch>
        </p:blipFill>
        <p:spPr>
          <a:xfrm flipH="1">
            <a:off x="6984763" y="2090831"/>
            <a:ext cx="2691174" cy="961850"/>
          </a:xfrm>
          <a:prstGeom prst="rect">
            <a:avLst/>
          </a:prstGeom>
          <a:noFill/>
          <a:ln>
            <a:noFill/>
          </a:ln>
        </p:spPr>
      </p:pic>
      <p:pic>
        <p:nvPicPr>
          <p:cNvPr id="219" name="Google Shape;219;p27"/>
          <p:cNvPicPr preferRelativeResize="0"/>
          <p:nvPr/>
        </p:nvPicPr>
        <p:blipFill>
          <a:blip r:embed="rId4">
            <a:alphaModFix amt="42000"/>
          </a:blip>
          <a:stretch>
            <a:fillRect/>
          </a:stretch>
        </p:blipFill>
        <p:spPr>
          <a:xfrm>
            <a:off x="1295375" y="3169000"/>
            <a:ext cx="1785750" cy="1736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20"/>
        <p:cNvGrpSpPr/>
        <p:nvPr/>
      </p:nvGrpSpPr>
      <p:grpSpPr>
        <a:xfrm>
          <a:off x="0" y="0"/>
          <a:ext cx="0" cy="0"/>
          <a:chOff x="0" y="0"/>
          <a:chExt cx="0" cy="0"/>
        </a:xfrm>
      </p:grpSpPr>
      <p:pic>
        <p:nvPicPr>
          <p:cNvPr id="221" name="Google Shape;221;p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2" name="Google Shape;222;p28"/>
          <p:cNvPicPr preferRelativeResize="0"/>
          <p:nvPr/>
        </p:nvPicPr>
        <p:blipFill rotWithShape="1">
          <a:blip r:embed="rId3">
            <a:alphaModFix/>
          </a:blip>
          <a:srcRect l="327" t="566" r="317"/>
          <a:stretch/>
        </p:blipFill>
        <p:spPr>
          <a:xfrm>
            <a:off x="713225" y="1261425"/>
            <a:ext cx="7704000" cy="3342576"/>
          </a:xfrm>
          <a:prstGeom prst="rect">
            <a:avLst/>
          </a:prstGeom>
          <a:noFill/>
          <a:ln>
            <a:noFill/>
          </a:ln>
          <a:effectLst>
            <a:outerShdw blurRad="628650" dist="171450" dir="5280000" algn="bl" rotWithShape="0">
              <a:schemeClr val="accent3">
                <a:alpha val="46000"/>
              </a:schemeClr>
            </a:outerShdw>
          </a:effectLst>
        </p:spPr>
      </p:pic>
      <p:pic>
        <p:nvPicPr>
          <p:cNvPr id="223" name="Google Shape;223;p28"/>
          <p:cNvPicPr preferRelativeResize="0"/>
          <p:nvPr/>
        </p:nvPicPr>
        <p:blipFill>
          <a:blip r:embed="rId4">
            <a:alphaModFix/>
          </a:blip>
          <a:stretch>
            <a:fillRect/>
          </a:stretch>
        </p:blipFill>
        <p:spPr>
          <a:xfrm flipH="1">
            <a:off x="-479962" y="152406"/>
            <a:ext cx="2691174" cy="961850"/>
          </a:xfrm>
          <a:prstGeom prst="rect">
            <a:avLst/>
          </a:prstGeom>
          <a:noFill/>
          <a:ln>
            <a:noFill/>
          </a:ln>
        </p:spPr>
      </p:pic>
      <p:pic>
        <p:nvPicPr>
          <p:cNvPr id="224" name="Google Shape;224;p28"/>
          <p:cNvPicPr preferRelativeResize="0"/>
          <p:nvPr/>
        </p:nvPicPr>
        <p:blipFill>
          <a:blip r:embed="rId4">
            <a:alphaModFix/>
          </a:blip>
          <a:stretch>
            <a:fillRect/>
          </a:stretch>
        </p:blipFill>
        <p:spPr>
          <a:xfrm flipH="1">
            <a:off x="7024338" y="6"/>
            <a:ext cx="2691174" cy="961850"/>
          </a:xfrm>
          <a:prstGeom prst="rect">
            <a:avLst/>
          </a:prstGeom>
          <a:noFill/>
          <a:ln>
            <a:noFill/>
          </a:ln>
        </p:spPr>
      </p:pic>
      <p:pic>
        <p:nvPicPr>
          <p:cNvPr id="225" name="Google Shape;225;p28"/>
          <p:cNvPicPr preferRelativeResize="0"/>
          <p:nvPr/>
        </p:nvPicPr>
        <p:blipFill>
          <a:blip r:embed="rId4">
            <a:alphaModFix/>
          </a:blip>
          <a:stretch>
            <a:fillRect/>
          </a:stretch>
        </p:blipFill>
        <p:spPr>
          <a:xfrm flipH="1">
            <a:off x="7024338" y="2128606"/>
            <a:ext cx="2691174" cy="961850"/>
          </a:xfrm>
          <a:prstGeom prst="rect">
            <a:avLst/>
          </a:prstGeom>
          <a:noFill/>
          <a:ln>
            <a:noFill/>
          </a:ln>
        </p:spPr>
      </p:pic>
      <p:sp>
        <p:nvSpPr>
          <p:cNvPr id="226" name="Google Shape;226;p28"/>
          <p:cNvSpPr txBox="1">
            <a:spLocks noGrp="1"/>
          </p:cNvSpPr>
          <p:nvPr>
            <p:ph type="subTitle" idx="1"/>
          </p:nvPr>
        </p:nvSpPr>
        <p:spPr>
          <a:xfrm>
            <a:off x="1080575" y="238870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28"/>
          <p:cNvSpPr txBox="1">
            <a:spLocks noGrp="1"/>
          </p:cNvSpPr>
          <p:nvPr>
            <p:ph type="subTitle" idx="2"/>
          </p:nvPr>
        </p:nvSpPr>
        <p:spPr>
          <a:xfrm>
            <a:off x="3514047" y="238870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28"/>
          <p:cNvSpPr txBox="1">
            <a:spLocks noGrp="1"/>
          </p:cNvSpPr>
          <p:nvPr>
            <p:ph type="subTitle" idx="3"/>
          </p:nvPr>
        </p:nvSpPr>
        <p:spPr>
          <a:xfrm>
            <a:off x="5947525" y="238870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28"/>
          <p:cNvSpPr txBox="1">
            <a:spLocks noGrp="1"/>
          </p:cNvSpPr>
          <p:nvPr>
            <p:ph type="subTitle" idx="4"/>
          </p:nvPr>
        </p:nvSpPr>
        <p:spPr>
          <a:xfrm>
            <a:off x="1080575" y="1912798"/>
            <a:ext cx="2175300" cy="47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0" name="Google Shape;230;p28"/>
          <p:cNvSpPr txBox="1">
            <a:spLocks noGrp="1"/>
          </p:cNvSpPr>
          <p:nvPr>
            <p:ph type="subTitle" idx="5"/>
          </p:nvPr>
        </p:nvSpPr>
        <p:spPr>
          <a:xfrm>
            <a:off x="3514050" y="1912798"/>
            <a:ext cx="2175300" cy="47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1" name="Google Shape;231;p28"/>
          <p:cNvSpPr txBox="1">
            <a:spLocks noGrp="1"/>
          </p:cNvSpPr>
          <p:nvPr>
            <p:ph type="subTitle" idx="6"/>
          </p:nvPr>
        </p:nvSpPr>
        <p:spPr>
          <a:xfrm>
            <a:off x="5947525" y="1912798"/>
            <a:ext cx="2175300" cy="47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2" name="Google Shape;232;p28"/>
          <p:cNvSpPr txBox="1">
            <a:spLocks noGrp="1"/>
          </p:cNvSpPr>
          <p:nvPr>
            <p:ph type="title"/>
          </p:nvPr>
        </p:nvSpPr>
        <p:spPr>
          <a:xfrm>
            <a:off x="720000" y="539500"/>
            <a:ext cx="7704000" cy="383700"/>
          </a:xfrm>
          <a:prstGeom prst="rect">
            <a:avLst/>
          </a:prstGeom>
        </p:spPr>
        <p:txBody>
          <a:bodyPr spcFirstLastPara="1" wrap="square" lIns="91425" tIns="0"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33" name="Google Shape;233;p28"/>
          <p:cNvPicPr preferRelativeResize="0"/>
          <p:nvPr/>
        </p:nvPicPr>
        <p:blipFill>
          <a:blip r:embed="rId5">
            <a:alphaModFix amt="42000"/>
          </a:blip>
          <a:stretch>
            <a:fillRect/>
          </a:stretch>
        </p:blipFill>
        <p:spPr>
          <a:xfrm>
            <a:off x="7266675" y="3339550"/>
            <a:ext cx="1785750" cy="17361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6_1">
    <p:spTree>
      <p:nvGrpSpPr>
        <p:cNvPr id="1" name="Shape 234"/>
        <p:cNvGrpSpPr/>
        <p:nvPr/>
      </p:nvGrpSpPr>
      <p:grpSpPr>
        <a:xfrm>
          <a:off x="0" y="0"/>
          <a:ext cx="0" cy="0"/>
          <a:chOff x="0" y="0"/>
          <a:chExt cx="0" cy="0"/>
        </a:xfrm>
      </p:grpSpPr>
      <p:pic>
        <p:nvPicPr>
          <p:cNvPr id="235" name="Google Shape;235;p2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6" name="Google Shape;236;p29"/>
          <p:cNvPicPr preferRelativeResize="0"/>
          <p:nvPr/>
        </p:nvPicPr>
        <p:blipFill>
          <a:blip r:embed="rId3">
            <a:alphaModFix amt="42000"/>
          </a:blip>
          <a:stretch>
            <a:fillRect/>
          </a:stretch>
        </p:blipFill>
        <p:spPr>
          <a:xfrm>
            <a:off x="152400" y="2177450"/>
            <a:ext cx="1785750" cy="1736125"/>
          </a:xfrm>
          <a:prstGeom prst="rect">
            <a:avLst/>
          </a:prstGeom>
          <a:noFill/>
          <a:ln>
            <a:noFill/>
          </a:ln>
        </p:spPr>
      </p:pic>
      <p:sp>
        <p:nvSpPr>
          <p:cNvPr id="237" name="Google Shape;237;p29"/>
          <p:cNvSpPr/>
          <p:nvPr/>
        </p:nvSpPr>
        <p:spPr>
          <a:xfrm>
            <a:off x="713225" y="1242800"/>
            <a:ext cx="6276600" cy="3361500"/>
          </a:xfrm>
          <a:prstGeom prst="roundRect">
            <a:avLst>
              <a:gd name="adj" fmla="val 6699"/>
            </a:avLst>
          </a:prstGeom>
          <a:gradFill>
            <a:gsLst>
              <a:gs pos="0">
                <a:schemeClr val="lt1">
                  <a:alpha val="47470"/>
                </a:schemeClr>
              </a:gs>
              <a:gs pos="100000">
                <a:srgbClr val="FFE2D4">
                  <a:alpha val="47450"/>
                  <a:alpha val="47470"/>
                </a:srgbClr>
              </a:gs>
            </a:gsLst>
            <a:lin ang="5400012" scaled="0"/>
          </a:gradFill>
          <a:ln w="9525" cap="flat" cmpd="sng">
            <a:solidFill>
              <a:schemeClr val="lt1"/>
            </a:solidFill>
            <a:prstDash val="solid"/>
            <a:round/>
            <a:headEnd type="none" w="sm" len="sm"/>
            <a:tailEnd type="none" w="sm" len="sm"/>
          </a:ln>
          <a:effectLst>
            <a:outerShdw blurRad="1271588" dist="152400" dir="5400000" algn="bl" rotWithShape="0">
              <a:srgbClr val="C17C52">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238" name="Google Shape;238;p29"/>
          <p:cNvSpPr txBox="1">
            <a:spLocks noGrp="1"/>
          </p:cNvSpPr>
          <p:nvPr>
            <p:ph type="subTitle" idx="1"/>
          </p:nvPr>
        </p:nvSpPr>
        <p:spPr>
          <a:xfrm>
            <a:off x="2213650" y="1607700"/>
            <a:ext cx="4451700" cy="79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9" name="Google Shape;239;p29"/>
          <p:cNvSpPr txBox="1">
            <a:spLocks noGrp="1"/>
          </p:cNvSpPr>
          <p:nvPr>
            <p:ph type="subTitle" idx="2"/>
          </p:nvPr>
        </p:nvSpPr>
        <p:spPr>
          <a:xfrm>
            <a:off x="2213650" y="2559625"/>
            <a:ext cx="4451700" cy="79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0" name="Google Shape;240;p29"/>
          <p:cNvSpPr txBox="1">
            <a:spLocks noGrp="1"/>
          </p:cNvSpPr>
          <p:nvPr>
            <p:ph type="subTitle" idx="3"/>
          </p:nvPr>
        </p:nvSpPr>
        <p:spPr>
          <a:xfrm>
            <a:off x="2213600" y="3511550"/>
            <a:ext cx="4451700" cy="79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1" name="Google Shape;241;p29"/>
          <p:cNvSpPr txBox="1">
            <a:spLocks noGrp="1"/>
          </p:cNvSpPr>
          <p:nvPr>
            <p:ph type="subTitle" idx="4"/>
          </p:nvPr>
        </p:nvSpPr>
        <p:spPr>
          <a:xfrm>
            <a:off x="895800" y="1607700"/>
            <a:ext cx="1256400" cy="79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2" name="Google Shape;242;p29"/>
          <p:cNvSpPr txBox="1">
            <a:spLocks noGrp="1"/>
          </p:cNvSpPr>
          <p:nvPr>
            <p:ph type="subTitle" idx="5"/>
          </p:nvPr>
        </p:nvSpPr>
        <p:spPr>
          <a:xfrm>
            <a:off x="895800" y="2559613"/>
            <a:ext cx="1256400" cy="79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3" name="Google Shape;243;p29"/>
          <p:cNvSpPr txBox="1">
            <a:spLocks noGrp="1"/>
          </p:cNvSpPr>
          <p:nvPr>
            <p:ph type="subTitle" idx="6"/>
          </p:nvPr>
        </p:nvSpPr>
        <p:spPr>
          <a:xfrm>
            <a:off x="895800" y="3511550"/>
            <a:ext cx="1256400" cy="79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4" name="Google Shape;244;p29"/>
          <p:cNvSpPr txBox="1">
            <a:spLocks noGrp="1"/>
          </p:cNvSpPr>
          <p:nvPr>
            <p:ph type="title"/>
          </p:nvPr>
        </p:nvSpPr>
        <p:spPr>
          <a:xfrm>
            <a:off x="720000" y="539500"/>
            <a:ext cx="7704000" cy="383700"/>
          </a:xfrm>
          <a:prstGeom prst="rect">
            <a:avLst/>
          </a:prstGeom>
        </p:spPr>
        <p:txBody>
          <a:bodyPr spcFirstLastPara="1" wrap="square" lIns="91425" tIns="0"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26"/>
        <p:cNvGrpSpPr/>
        <p:nvPr/>
      </p:nvGrpSpPr>
      <p:grpSpPr>
        <a:xfrm>
          <a:off x="0" y="0"/>
          <a:ext cx="0" cy="0"/>
          <a:chOff x="0" y="0"/>
          <a:chExt cx="0" cy="0"/>
        </a:xfrm>
      </p:grpSpPr>
      <p:pic>
        <p:nvPicPr>
          <p:cNvPr id="327" name="Google Shape;327;p35"/>
          <p:cNvPicPr preferRelativeResize="0"/>
          <p:nvPr/>
        </p:nvPicPr>
        <p:blipFill>
          <a:blip r:embed="rId2">
            <a:alphaModFix/>
          </a:blip>
          <a:stretch>
            <a:fillRect/>
          </a:stretch>
        </p:blipFill>
        <p:spPr>
          <a:xfrm rot="10800000">
            <a:off x="0" y="0"/>
            <a:ext cx="9144000" cy="5143500"/>
          </a:xfrm>
          <a:prstGeom prst="rect">
            <a:avLst/>
          </a:prstGeom>
          <a:noFill/>
          <a:ln>
            <a:noFill/>
          </a:ln>
        </p:spPr>
      </p:pic>
      <p:pic>
        <p:nvPicPr>
          <p:cNvPr id="328" name="Google Shape;328;p35"/>
          <p:cNvPicPr preferRelativeResize="0"/>
          <p:nvPr/>
        </p:nvPicPr>
        <p:blipFill rotWithShape="1">
          <a:blip r:embed="rId3">
            <a:alphaModFix/>
          </a:blip>
          <a:srcRect l="7616" t="13889" r="20668" b="19590"/>
          <a:stretch/>
        </p:blipFill>
        <p:spPr>
          <a:xfrm>
            <a:off x="7763050" y="3612475"/>
            <a:ext cx="1380950" cy="1531026"/>
          </a:xfrm>
          <a:prstGeom prst="rect">
            <a:avLst/>
          </a:prstGeom>
          <a:noFill/>
          <a:ln>
            <a:noFill/>
          </a:ln>
        </p:spPr>
      </p:pic>
      <p:pic>
        <p:nvPicPr>
          <p:cNvPr id="329" name="Google Shape;329;p35"/>
          <p:cNvPicPr preferRelativeResize="0"/>
          <p:nvPr/>
        </p:nvPicPr>
        <p:blipFill rotWithShape="1">
          <a:blip r:embed="rId4">
            <a:alphaModFix/>
          </a:blip>
          <a:srcRect r="27787" b="35583"/>
          <a:stretch/>
        </p:blipFill>
        <p:spPr>
          <a:xfrm flipH="1">
            <a:off x="1" y="3057150"/>
            <a:ext cx="2797424" cy="2086350"/>
          </a:xfrm>
          <a:prstGeom prst="rect">
            <a:avLst/>
          </a:prstGeom>
          <a:noFill/>
          <a:ln>
            <a:noFill/>
          </a:ln>
        </p:spPr>
      </p:pic>
      <p:pic>
        <p:nvPicPr>
          <p:cNvPr id="330" name="Google Shape;330;p35"/>
          <p:cNvPicPr preferRelativeResize="0"/>
          <p:nvPr/>
        </p:nvPicPr>
        <p:blipFill>
          <a:blip r:embed="rId5">
            <a:alphaModFix/>
          </a:blip>
          <a:stretch>
            <a:fillRect/>
          </a:stretch>
        </p:blipFill>
        <p:spPr>
          <a:xfrm flipH="1">
            <a:off x="-422012" y="947506"/>
            <a:ext cx="2691174" cy="961850"/>
          </a:xfrm>
          <a:prstGeom prst="rect">
            <a:avLst/>
          </a:prstGeom>
          <a:noFill/>
          <a:ln>
            <a:noFill/>
          </a:ln>
        </p:spPr>
      </p:pic>
      <p:pic>
        <p:nvPicPr>
          <p:cNvPr id="331" name="Google Shape;331;p35"/>
          <p:cNvPicPr preferRelativeResize="0"/>
          <p:nvPr/>
        </p:nvPicPr>
        <p:blipFill>
          <a:blip r:embed="rId5">
            <a:alphaModFix/>
          </a:blip>
          <a:stretch>
            <a:fillRect/>
          </a:stretch>
        </p:blipFill>
        <p:spPr>
          <a:xfrm flipH="1">
            <a:off x="6805263" y="1795231"/>
            <a:ext cx="2691174" cy="961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32"/>
        <p:cNvGrpSpPr/>
        <p:nvPr/>
      </p:nvGrpSpPr>
      <p:grpSpPr>
        <a:xfrm>
          <a:off x="0" y="0"/>
          <a:ext cx="0" cy="0"/>
          <a:chOff x="0" y="0"/>
          <a:chExt cx="0" cy="0"/>
        </a:xfrm>
      </p:grpSpPr>
      <p:pic>
        <p:nvPicPr>
          <p:cNvPr id="333" name="Google Shape;333;p36"/>
          <p:cNvPicPr preferRelativeResize="0"/>
          <p:nvPr/>
        </p:nvPicPr>
        <p:blipFill rotWithShape="1">
          <a:blip r:embed="rId2">
            <a:alphaModFix/>
          </a:blip>
          <a:srcRect/>
          <a:stretch/>
        </p:blipFill>
        <p:spPr>
          <a:xfrm rot="10800000">
            <a:off x="0" y="0"/>
            <a:ext cx="9144000" cy="5143500"/>
          </a:xfrm>
          <a:prstGeom prst="rect">
            <a:avLst/>
          </a:prstGeom>
          <a:noFill/>
          <a:ln>
            <a:noFill/>
          </a:ln>
        </p:spPr>
      </p:pic>
      <p:pic>
        <p:nvPicPr>
          <p:cNvPr id="334" name="Google Shape;334;p36"/>
          <p:cNvPicPr preferRelativeResize="0"/>
          <p:nvPr/>
        </p:nvPicPr>
        <p:blipFill>
          <a:blip r:embed="rId3">
            <a:alphaModFix/>
          </a:blip>
          <a:stretch>
            <a:fillRect/>
          </a:stretch>
        </p:blipFill>
        <p:spPr>
          <a:xfrm>
            <a:off x="2463111" y="4541326"/>
            <a:ext cx="1032742" cy="1021267"/>
          </a:xfrm>
          <a:prstGeom prst="rect">
            <a:avLst/>
          </a:prstGeom>
          <a:noFill/>
          <a:ln>
            <a:noFill/>
          </a:ln>
        </p:spPr>
      </p:pic>
      <p:pic>
        <p:nvPicPr>
          <p:cNvPr id="335" name="Google Shape;335;p36"/>
          <p:cNvPicPr preferRelativeResize="0"/>
          <p:nvPr/>
        </p:nvPicPr>
        <p:blipFill>
          <a:blip r:embed="rId3">
            <a:alphaModFix/>
          </a:blip>
          <a:stretch>
            <a:fillRect/>
          </a:stretch>
        </p:blipFill>
        <p:spPr>
          <a:xfrm>
            <a:off x="1430365" y="4541334"/>
            <a:ext cx="1032742" cy="1021267"/>
          </a:xfrm>
          <a:prstGeom prst="rect">
            <a:avLst/>
          </a:prstGeom>
          <a:noFill/>
          <a:ln>
            <a:noFill/>
          </a:ln>
        </p:spPr>
      </p:pic>
      <p:pic>
        <p:nvPicPr>
          <p:cNvPr id="336" name="Google Shape;336;p36"/>
          <p:cNvPicPr preferRelativeResize="0"/>
          <p:nvPr/>
        </p:nvPicPr>
        <p:blipFill>
          <a:blip r:embed="rId4">
            <a:alphaModFix/>
          </a:blip>
          <a:stretch>
            <a:fillRect/>
          </a:stretch>
        </p:blipFill>
        <p:spPr>
          <a:xfrm>
            <a:off x="379928" y="4541333"/>
            <a:ext cx="1050446" cy="1021267"/>
          </a:xfrm>
          <a:prstGeom prst="rect">
            <a:avLst/>
          </a:prstGeom>
          <a:noFill/>
          <a:ln>
            <a:noFill/>
          </a:ln>
        </p:spPr>
      </p:pic>
      <p:pic>
        <p:nvPicPr>
          <p:cNvPr id="337" name="Google Shape;337;p36"/>
          <p:cNvPicPr preferRelativeResize="0"/>
          <p:nvPr/>
        </p:nvPicPr>
        <p:blipFill>
          <a:blip r:embed="rId5">
            <a:alphaModFix/>
          </a:blip>
          <a:stretch>
            <a:fillRect/>
          </a:stretch>
        </p:blipFill>
        <p:spPr>
          <a:xfrm flipH="1">
            <a:off x="6824313" y="539506"/>
            <a:ext cx="2691174" cy="961850"/>
          </a:xfrm>
          <a:prstGeom prst="rect">
            <a:avLst/>
          </a:prstGeom>
          <a:noFill/>
          <a:ln>
            <a:noFill/>
          </a:ln>
        </p:spPr>
      </p:pic>
      <p:pic>
        <p:nvPicPr>
          <p:cNvPr id="338" name="Google Shape;338;p36"/>
          <p:cNvPicPr preferRelativeResize="0"/>
          <p:nvPr/>
        </p:nvPicPr>
        <p:blipFill>
          <a:blip r:embed="rId5">
            <a:alphaModFix/>
          </a:blip>
          <a:stretch>
            <a:fillRect/>
          </a:stretch>
        </p:blipFill>
        <p:spPr>
          <a:xfrm>
            <a:off x="-12" y="1985731"/>
            <a:ext cx="2691174" cy="961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0" y="-50"/>
            <a:ext cx="9144000" cy="5143500"/>
          </a:xfrm>
          <a:prstGeom prst="rect">
            <a:avLst/>
          </a:prstGeom>
          <a:noFill/>
          <a:ln>
            <a:noFill/>
          </a:ln>
        </p:spPr>
      </p:pic>
      <p:pic>
        <p:nvPicPr>
          <p:cNvPr id="18" name="Google Shape;18;p3"/>
          <p:cNvPicPr preferRelativeResize="0"/>
          <p:nvPr/>
        </p:nvPicPr>
        <p:blipFill rotWithShape="1">
          <a:blip r:embed="rId3">
            <a:alphaModFix/>
          </a:blip>
          <a:srcRect l="1033" t="1876" r="1443" b="913"/>
          <a:stretch/>
        </p:blipFill>
        <p:spPr>
          <a:xfrm>
            <a:off x="1286875" y="831600"/>
            <a:ext cx="5854300" cy="3480300"/>
          </a:xfrm>
          <a:prstGeom prst="rect">
            <a:avLst/>
          </a:prstGeom>
          <a:noFill/>
          <a:ln>
            <a:noFill/>
          </a:ln>
          <a:effectLst>
            <a:outerShdw blurRad="1157288" dist="123825" dir="5400000" algn="bl" rotWithShape="0">
              <a:schemeClr val="accent3">
                <a:alpha val="36000"/>
              </a:schemeClr>
            </a:outerShdw>
          </a:effectLst>
        </p:spPr>
      </p:pic>
      <p:pic>
        <p:nvPicPr>
          <p:cNvPr id="19" name="Google Shape;19;p3"/>
          <p:cNvPicPr preferRelativeResize="0"/>
          <p:nvPr/>
        </p:nvPicPr>
        <p:blipFill rotWithShape="1">
          <a:blip r:embed="rId4">
            <a:alphaModFix/>
          </a:blip>
          <a:srcRect l="1934" t="1462" r="1800" b="1052"/>
          <a:stretch/>
        </p:blipFill>
        <p:spPr>
          <a:xfrm>
            <a:off x="4747815" y="511175"/>
            <a:ext cx="3486160" cy="4064401"/>
          </a:xfrm>
          <a:prstGeom prst="rect">
            <a:avLst/>
          </a:prstGeom>
          <a:noFill/>
          <a:ln>
            <a:noFill/>
          </a:ln>
          <a:effectLst>
            <a:outerShdw blurRad="1157288" dist="123825" dir="5400000" algn="bl" rotWithShape="0">
              <a:schemeClr val="accent3">
                <a:alpha val="30000"/>
              </a:schemeClr>
            </a:outerShdw>
          </a:effectLst>
        </p:spPr>
      </p:pic>
      <p:pic>
        <p:nvPicPr>
          <p:cNvPr id="20" name="Google Shape;20;p3"/>
          <p:cNvPicPr preferRelativeResize="0"/>
          <p:nvPr/>
        </p:nvPicPr>
        <p:blipFill>
          <a:blip r:embed="rId5">
            <a:alphaModFix/>
          </a:blip>
          <a:stretch>
            <a:fillRect/>
          </a:stretch>
        </p:blipFill>
        <p:spPr>
          <a:xfrm flipH="1">
            <a:off x="7085188" y="6"/>
            <a:ext cx="2691174" cy="961850"/>
          </a:xfrm>
          <a:prstGeom prst="rect">
            <a:avLst/>
          </a:prstGeom>
          <a:noFill/>
          <a:ln>
            <a:noFill/>
          </a:ln>
        </p:spPr>
      </p:pic>
      <p:sp>
        <p:nvSpPr>
          <p:cNvPr id="21" name="Google Shape;21;p3"/>
          <p:cNvSpPr txBox="1">
            <a:spLocks noGrp="1"/>
          </p:cNvSpPr>
          <p:nvPr>
            <p:ph type="title"/>
          </p:nvPr>
        </p:nvSpPr>
        <p:spPr>
          <a:xfrm>
            <a:off x="1622850" y="2880475"/>
            <a:ext cx="3009900" cy="1072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1364375" y="1493950"/>
            <a:ext cx="1316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23" name="Google Shape;23;p3"/>
          <p:cNvPicPr preferRelativeResize="0"/>
          <p:nvPr/>
        </p:nvPicPr>
        <p:blipFill>
          <a:blip r:embed="rId5">
            <a:alphaModFix/>
          </a:blip>
          <a:stretch>
            <a:fillRect/>
          </a:stretch>
        </p:blipFill>
        <p:spPr>
          <a:xfrm flipH="1">
            <a:off x="-632362" y="6"/>
            <a:ext cx="2691174" cy="961850"/>
          </a:xfrm>
          <a:prstGeom prst="rect">
            <a:avLst/>
          </a:prstGeom>
          <a:noFill/>
          <a:ln>
            <a:noFill/>
          </a:ln>
        </p:spPr>
      </p:pic>
      <p:pic>
        <p:nvPicPr>
          <p:cNvPr id="24" name="Google Shape;24;p3"/>
          <p:cNvPicPr preferRelativeResize="0"/>
          <p:nvPr/>
        </p:nvPicPr>
        <p:blipFill>
          <a:blip r:embed="rId5">
            <a:alphaModFix/>
          </a:blip>
          <a:stretch>
            <a:fillRect/>
          </a:stretch>
        </p:blipFill>
        <p:spPr>
          <a:xfrm flipH="1">
            <a:off x="-632362" y="3831156"/>
            <a:ext cx="2691174" cy="9618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pic>
        <p:nvPicPr>
          <p:cNvPr id="45" name="Google Shape;45;p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6" name="Google Shape;46;p6"/>
          <p:cNvPicPr preferRelativeResize="0"/>
          <p:nvPr/>
        </p:nvPicPr>
        <p:blipFill>
          <a:blip r:embed="rId3">
            <a:alphaModFix/>
          </a:blip>
          <a:stretch>
            <a:fillRect/>
          </a:stretch>
        </p:blipFill>
        <p:spPr>
          <a:xfrm flipH="1">
            <a:off x="-720162" y="1336831"/>
            <a:ext cx="2691174" cy="961850"/>
          </a:xfrm>
          <a:prstGeom prst="rect">
            <a:avLst/>
          </a:prstGeom>
          <a:noFill/>
          <a:ln>
            <a:noFill/>
          </a:ln>
        </p:spPr>
      </p:pic>
      <p:pic>
        <p:nvPicPr>
          <p:cNvPr id="47" name="Google Shape;47;p6"/>
          <p:cNvPicPr preferRelativeResize="0"/>
          <p:nvPr/>
        </p:nvPicPr>
        <p:blipFill>
          <a:blip r:embed="rId3">
            <a:alphaModFix/>
          </a:blip>
          <a:stretch>
            <a:fillRect/>
          </a:stretch>
        </p:blipFill>
        <p:spPr>
          <a:xfrm>
            <a:off x="3644788" y="2032556"/>
            <a:ext cx="2691174" cy="961850"/>
          </a:xfrm>
          <a:prstGeom prst="rect">
            <a:avLst/>
          </a:prstGeom>
          <a:noFill/>
          <a:ln>
            <a:noFill/>
          </a:ln>
        </p:spPr>
      </p:pic>
      <p:pic>
        <p:nvPicPr>
          <p:cNvPr id="48" name="Google Shape;48;p6"/>
          <p:cNvPicPr preferRelativeResize="0"/>
          <p:nvPr/>
        </p:nvPicPr>
        <p:blipFill>
          <a:blip r:embed="rId3">
            <a:alphaModFix/>
          </a:blip>
          <a:stretch>
            <a:fillRect/>
          </a:stretch>
        </p:blipFill>
        <p:spPr>
          <a:xfrm>
            <a:off x="7123488" y="591381"/>
            <a:ext cx="2691174" cy="961850"/>
          </a:xfrm>
          <a:prstGeom prst="rect">
            <a:avLst/>
          </a:prstGeom>
          <a:noFill/>
          <a:ln>
            <a:noFill/>
          </a:ln>
        </p:spPr>
      </p:pic>
      <p:sp>
        <p:nvSpPr>
          <p:cNvPr id="49" name="Google Shape;49;p6"/>
          <p:cNvSpPr txBox="1">
            <a:spLocks noGrp="1"/>
          </p:cNvSpPr>
          <p:nvPr>
            <p:ph type="subTitle" idx="1"/>
          </p:nvPr>
        </p:nvSpPr>
        <p:spPr>
          <a:xfrm>
            <a:off x="5055284" y="40087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6"/>
          <p:cNvSpPr txBox="1">
            <a:spLocks noGrp="1"/>
          </p:cNvSpPr>
          <p:nvPr>
            <p:ph type="subTitle" idx="2"/>
          </p:nvPr>
        </p:nvSpPr>
        <p:spPr>
          <a:xfrm>
            <a:off x="1583300" y="40087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6"/>
          <p:cNvSpPr txBox="1">
            <a:spLocks noGrp="1"/>
          </p:cNvSpPr>
          <p:nvPr>
            <p:ph type="subTitle" idx="3"/>
          </p:nvPr>
        </p:nvSpPr>
        <p:spPr>
          <a:xfrm>
            <a:off x="5055275" y="34361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 name="Google Shape;52;p6"/>
          <p:cNvSpPr txBox="1">
            <a:spLocks noGrp="1"/>
          </p:cNvSpPr>
          <p:nvPr>
            <p:ph type="subTitle" idx="4"/>
          </p:nvPr>
        </p:nvSpPr>
        <p:spPr>
          <a:xfrm>
            <a:off x="1583075" y="34361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 name="Google Shape;53;p6"/>
          <p:cNvSpPr txBox="1">
            <a:spLocks noGrp="1"/>
          </p:cNvSpPr>
          <p:nvPr>
            <p:ph type="title"/>
          </p:nvPr>
        </p:nvSpPr>
        <p:spPr>
          <a:xfrm>
            <a:off x="720000" y="539500"/>
            <a:ext cx="7704000" cy="383700"/>
          </a:xfrm>
          <a:prstGeom prst="rect">
            <a:avLst/>
          </a:prstGeom>
        </p:spPr>
        <p:txBody>
          <a:bodyPr spcFirstLastPara="1" wrap="square" lIns="91425" tIns="0"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pic>
        <p:nvPicPr>
          <p:cNvPr id="97" name="Google Shape;97;p13"/>
          <p:cNvPicPr preferRelativeResize="0"/>
          <p:nvPr/>
        </p:nvPicPr>
        <p:blipFill>
          <a:blip r:embed="rId2">
            <a:alphaModFix/>
          </a:blip>
          <a:stretch>
            <a:fillRect/>
          </a:stretch>
        </p:blipFill>
        <p:spPr>
          <a:xfrm>
            <a:off x="0" y="0"/>
            <a:ext cx="9144048" cy="5143500"/>
          </a:xfrm>
          <a:prstGeom prst="rect">
            <a:avLst/>
          </a:prstGeom>
          <a:noFill/>
          <a:ln>
            <a:noFill/>
          </a:ln>
        </p:spPr>
      </p:pic>
      <p:pic>
        <p:nvPicPr>
          <p:cNvPr id="98" name="Google Shape;98;p13"/>
          <p:cNvPicPr preferRelativeResize="0"/>
          <p:nvPr/>
        </p:nvPicPr>
        <p:blipFill>
          <a:blip r:embed="rId3">
            <a:alphaModFix/>
          </a:blip>
          <a:stretch>
            <a:fillRect/>
          </a:stretch>
        </p:blipFill>
        <p:spPr>
          <a:xfrm flipH="1">
            <a:off x="-479962" y="152406"/>
            <a:ext cx="2691174" cy="961850"/>
          </a:xfrm>
          <a:prstGeom prst="rect">
            <a:avLst/>
          </a:prstGeom>
          <a:noFill/>
          <a:ln>
            <a:noFill/>
          </a:ln>
        </p:spPr>
      </p:pic>
      <p:pic>
        <p:nvPicPr>
          <p:cNvPr id="99" name="Google Shape;99;p13"/>
          <p:cNvPicPr preferRelativeResize="0"/>
          <p:nvPr/>
        </p:nvPicPr>
        <p:blipFill>
          <a:blip r:embed="rId3">
            <a:alphaModFix/>
          </a:blip>
          <a:stretch>
            <a:fillRect/>
          </a:stretch>
        </p:blipFill>
        <p:spPr>
          <a:xfrm flipH="1">
            <a:off x="6502713" y="284881"/>
            <a:ext cx="2691174" cy="961850"/>
          </a:xfrm>
          <a:prstGeom prst="rect">
            <a:avLst/>
          </a:prstGeom>
          <a:noFill/>
          <a:ln>
            <a:noFill/>
          </a:ln>
        </p:spPr>
      </p:pic>
      <p:pic>
        <p:nvPicPr>
          <p:cNvPr id="100" name="Google Shape;100;p13"/>
          <p:cNvPicPr preferRelativeResize="0"/>
          <p:nvPr/>
        </p:nvPicPr>
        <p:blipFill>
          <a:blip r:embed="rId3">
            <a:alphaModFix/>
          </a:blip>
          <a:stretch>
            <a:fillRect/>
          </a:stretch>
        </p:blipFill>
        <p:spPr>
          <a:xfrm flipH="1">
            <a:off x="2947887" y="2733856"/>
            <a:ext cx="2691174" cy="961850"/>
          </a:xfrm>
          <a:prstGeom prst="rect">
            <a:avLst/>
          </a:prstGeom>
          <a:noFill/>
          <a:ln>
            <a:noFill/>
          </a:ln>
        </p:spPr>
      </p:pic>
      <p:sp>
        <p:nvSpPr>
          <p:cNvPr id="101" name="Google Shape;101;p13"/>
          <p:cNvSpPr txBox="1">
            <a:spLocks noGrp="1"/>
          </p:cNvSpPr>
          <p:nvPr>
            <p:ph type="subTitle" idx="1"/>
          </p:nvPr>
        </p:nvSpPr>
        <p:spPr>
          <a:xfrm>
            <a:off x="713225" y="1762625"/>
            <a:ext cx="4294800" cy="1908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02" name="Google Shape;102;p13"/>
          <p:cNvSpPr txBox="1">
            <a:spLocks noGrp="1"/>
          </p:cNvSpPr>
          <p:nvPr>
            <p:ph type="title"/>
          </p:nvPr>
        </p:nvSpPr>
        <p:spPr>
          <a:xfrm>
            <a:off x="720000" y="539500"/>
            <a:ext cx="7704000" cy="383700"/>
          </a:xfrm>
          <a:prstGeom prst="rect">
            <a:avLst/>
          </a:prstGeom>
        </p:spPr>
        <p:txBody>
          <a:bodyPr spcFirstLastPara="1" wrap="square" lIns="91425" tIns="0"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03" name="Google Shape;103;p13"/>
          <p:cNvPicPr preferRelativeResize="0"/>
          <p:nvPr/>
        </p:nvPicPr>
        <p:blipFill>
          <a:blip r:embed="rId4">
            <a:alphaModFix amt="42000"/>
          </a:blip>
          <a:stretch>
            <a:fillRect/>
          </a:stretch>
        </p:blipFill>
        <p:spPr>
          <a:xfrm>
            <a:off x="96975" y="3695700"/>
            <a:ext cx="1443574" cy="14034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4"/>
        <p:cNvGrpSpPr/>
        <p:nvPr/>
      </p:nvGrpSpPr>
      <p:grpSpPr>
        <a:xfrm>
          <a:off x="0" y="0"/>
          <a:ext cx="0" cy="0"/>
          <a:chOff x="0" y="0"/>
          <a:chExt cx="0" cy="0"/>
        </a:xfrm>
      </p:grpSpPr>
      <p:pic>
        <p:nvPicPr>
          <p:cNvPr id="105" name="Google Shape;105;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6" name="Google Shape;106;p14"/>
          <p:cNvSpPr txBox="1">
            <a:spLocks noGrp="1"/>
          </p:cNvSpPr>
          <p:nvPr>
            <p:ph type="title"/>
          </p:nvPr>
        </p:nvSpPr>
        <p:spPr>
          <a:xfrm>
            <a:off x="1855550" y="1891325"/>
            <a:ext cx="5433000" cy="136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07" name="Google Shape;107;p14"/>
          <p:cNvPicPr preferRelativeResize="0"/>
          <p:nvPr/>
        </p:nvPicPr>
        <p:blipFill>
          <a:blip r:embed="rId3">
            <a:alphaModFix/>
          </a:blip>
          <a:stretch>
            <a:fillRect/>
          </a:stretch>
        </p:blipFill>
        <p:spPr>
          <a:xfrm>
            <a:off x="-1076330" y="1173373"/>
            <a:ext cx="3681526" cy="1315800"/>
          </a:xfrm>
          <a:prstGeom prst="rect">
            <a:avLst/>
          </a:prstGeom>
          <a:noFill/>
          <a:ln>
            <a:noFill/>
          </a:ln>
        </p:spPr>
      </p:pic>
      <p:pic>
        <p:nvPicPr>
          <p:cNvPr id="108" name="Google Shape;108;p14"/>
          <p:cNvPicPr preferRelativeResize="0"/>
          <p:nvPr/>
        </p:nvPicPr>
        <p:blipFill>
          <a:blip r:embed="rId3">
            <a:alphaModFix/>
          </a:blip>
          <a:stretch>
            <a:fillRect/>
          </a:stretch>
        </p:blipFill>
        <p:spPr>
          <a:xfrm flipH="1">
            <a:off x="6551945" y="270598"/>
            <a:ext cx="3681526" cy="1315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lt1"/>
        </a:solidFill>
        <a:effectLst/>
      </p:bgPr>
    </p:bg>
    <p:spTree>
      <p:nvGrpSpPr>
        <p:cNvPr id="1" name="Shape 116"/>
        <p:cNvGrpSpPr/>
        <p:nvPr/>
      </p:nvGrpSpPr>
      <p:grpSpPr>
        <a:xfrm>
          <a:off x="0" y="0"/>
          <a:ext cx="0" cy="0"/>
          <a:chOff x="0" y="0"/>
          <a:chExt cx="0" cy="0"/>
        </a:xfrm>
      </p:grpSpPr>
      <p:pic>
        <p:nvPicPr>
          <p:cNvPr id="117" name="Google Shape;117;p16"/>
          <p:cNvPicPr preferRelativeResize="0"/>
          <p:nvPr/>
        </p:nvPicPr>
        <p:blipFill>
          <a:blip r:embed="rId2">
            <a:alphaModFix/>
          </a:blip>
          <a:stretch>
            <a:fillRect/>
          </a:stretch>
        </p:blipFill>
        <p:spPr>
          <a:xfrm>
            <a:off x="0" y="0"/>
            <a:ext cx="9144000" cy="5143523"/>
          </a:xfrm>
          <a:prstGeom prst="rect">
            <a:avLst/>
          </a:prstGeom>
          <a:noFill/>
          <a:ln>
            <a:noFill/>
          </a:ln>
        </p:spPr>
      </p:pic>
      <p:sp>
        <p:nvSpPr>
          <p:cNvPr id="118" name="Google Shape;118;p16"/>
          <p:cNvSpPr txBox="1">
            <a:spLocks noGrp="1"/>
          </p:cNvSpPr>
          <p:nvPr>
            <p:ph type="title"/>
          </p:nvPr>
        </p:nvSpPr>
        <p:spPr>
          <a:xfrm>
            <a:off x="2964875" y="1448850"/>
            <a:ext cx="3735900" cy="118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9" name="Google Shape;119;p16"/>
          <p:cNvSpPr txBox="1">
            <a:spLocks noGrp="1"/>
          </p:cNvSpPr>
          <p:nvPr>
            <p:ph type="subTitle" idx="1"/>
          </p:nvPr>
        </p:nvSpPr>
        <p:spPr>
          <a:xfrm>
            <a:off x="4116875" y="2980425"/>
            <a:ext cx="3550800" cy="9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20" name="Google Shape;120;p16"/>
          <p:cNvPicPr preferRelativeResize="0"/>
          <p:nvPr/>
        </p:nvPicPr>
        <p:blipFill>
          <a:blip r:embed="rId3">
            <a:alphaModFix/>
          </a:blip>
          <a:stretch>
            <a:fillRect/>
          </a:stretch>
        </p:blipFill>
        <p:spPr>
          <a:xfrm flipH="1">
            <a:off x="-632362" y="1274881"/>
            <a:ext cx="2691174" cy="961850"/>
          </a:xfrm>
          <a:prstGeom prst="rect">
            <a:avLst/>
          </a:prstGeom>
          <a:noFill/>
          <a:ln>
            <a:noFill/>
          </a:ln>
        </p:spPr>
      </p:pic>
      <p:pic>
        <p:nvPicPr>
          <p:cNvPr id="121" name="Google Shape;121;p16"/>
          <p:cNvPicPr preferRelativeResize="0"/>
          <p:nvPr/>
        </p:nvPicPr>
        <p:blipFill>
          <a:blip r:embed="rId3">
            <a:alphaModFix/>
          </a:blip>
          <a:stretch>
            <a:fillRect/>
          </a:stretch>
        </p:blipFill>
        <p:spPr>
          <a:xfrm flipH="1">
            <a:off x="4976499" y="306924"/>
            <a:ext cx="3004425" cy="1073800"/>
          </a:xfrm>
          <a:prstGeom prst="rect">
            <a:avLst/>
          </a:prstGeom>
          <a:noFill/>
          <a:ln>
            <a:noFill/>
          </a:ln>
        </p:spPr>
      </p:pic>
      <p:pic>
        <p:nvPicPr>
          <p:cNvPr id="122" name="Google Shape;122;p16"/>
          <p:cNvPicPr preferRelativeResize="0"/>
          <p:nvPr/>
        </p:nvPicPr>
        <p:blipFill>
          <a:blip r:embed="rId3">
            <a:alphaModFix/>
          </a:blip>
          <a:stretch>
            <a:fillRect/>
          </a:stretch>
        </p:blipFill>
        <p:spPr>
          <a:xfrm flipH="1">
            <a:off x="5611499" y="4067099"/>
            <a:ext cx="3004425" cy="1073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lt1"/>
        </a:solidFill>
        <a:effectLst/>
      </p:bgPr>
    </p:bg>
    <p:spTree>
      <p:nvGrpSpPr>
        <p:cNvPr id="1" name="Shape 137"/>
        <p:cNvGrpSpPr/>
        <p:nvPr/>
      </p:nvGrpSpPr>
      <p:grpSpPr>
        <a:xfrm>
          <a:off x="0" y="0"/>
          <a:ext cx="0" cy="0"/>
          <a:chOff x="0" y="0"/>
          <a:chExt cx="0" cy="0"/>
        </a:xfrm>
      </p:grpSpPr>
      <p:pic>
        <p:nvPicPr>
          <p:cNvPr id="138" name="Google Shape;138;p20"/>
          <p:cNvPicPr preferRelativeResize="0"/>
          <p:nvPr/>
        </p:nvPicPr>
        <p:blipFill>
          <a:blip r:embed="rId2">
            <a:alphaModFix/>
          </a:blip>
          <a:stretch>
            <a:fillRect/>
          </a:stretch>
        </p:blipFill>
        <p:spPr>
          <a:xfrm>
            <a:off x="50" y="0"/>
            <a:ext cx="9144000" cy="5143500"/>
          </a:xfrm>
          <a:prstGeom prst="rect">
            <a:avLst/>
          </a:prstGeom>
          <a:noFill/>
          <a:ln>
            <a:noFill/>
          </a:ln>
        </p:spPr>
      </p:pic>
      <p:pic>
        <p:nvPicPr>
          <p:cNvPr id="139" name="Google Shape;139;p20"/>
          <p:cNvPicPr preferRelativeResize="0"/>
          <p:nvPr/>
        </p:nvPicPr>
        <p:blipFill rotWithShape="1">
          <a:blip r:embed="rId3">
            <a:alphaModFix/>
          </a:blip>
          <a:srcRect l="327" r="317"/>
          <a:stretch/>
        </p:blipFill>
        <p:spPr>
          <a:xfrm>
            <a:off x="436700" y="1384500"/>
            <a:ext cx="8270700" cy="2497501"/>
          </a:xfrm>
          <a:prstGeom prst="rect">
            <a:avLst/>
          </a:prstGeom>
          <a:noFill/>
          <a:ln>
            <a:noFill/>
          </a:ln>
          <a:effectLst>
            <a:outerShdw blurRad="628650" dist="171450" dir="5280000" algn="bl" rotWithShape="0">
              <a:schemeClr val="accent3">
                <a:alpha val="46000"/>
              </a:schemeClr>
            </a:outerShdw>
          </a:effectLst>
        </p:spPr>
      </p:pic>
      <p:pic>
        <p:nvPicPr>
          <p:cNvPr id="140" name="Google Shape;140;p20"/>
          <p:cNvPicPr preferRelativeResize="0"/>
          <p:nvPr/>
        </p:nvPicPr>
        <p:blipFill>
          <a:blip r:embed="rId4">
            <a:alphaModFix/>
          </a:blip>
          <a:stretch>
            <a:fillRect/>
          </a:stretch>
        </p:blipFill>
        <p:spPr>
          <a:xfrm>
            <a:off x="4234600" y="3283727"/>
            <a:ext cx="3158125" cy="2640550"/>
          </a:xfrm>
          <a:prstGeom prst="rect">
            <a:avLst/>
          </a:prstGeom>
          <a:noFill/>
          <a:ln>
            <a:noFill/>
          </a:ln>
        </p:spPr>
      </p:pic>
      <p:sp>
        <p:nvSpPr>
          <p:cNvPr id="141" name="Google Shape;141;p20"/>
          <p:cNvSpPr txBox="1">
            <a:spLocks noGrp="1"/>
          </p:cNvSpPr>
          <p:nvPr>
            <p:ph type="title" hasCustomPrompt="1"/>
          </p:nvPr>
        </p:nvSpPr>
        <p:spPr>
          <a:xfrm>
            <a:off x="720000" y="164607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20"/>
          <p:cNvSpPr txBox="1">
            <a:spLocks noGrp="1"/>
          </p:cNvSpPr>
          <p:nvPr>
            <p:ph type="title" idx="2" hasCustomPrompt="1"/>
          </p:nvPr>
        </p:nvSpPr>
        <p:spPr>
          <a:xfrm>
            <a:off x="5022150" y="1646075"/>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20"/>
          <p:cNvSpPr txBox="1">
            <a:spLocks noGrp="1"/>
          </p:cNvSpPr>
          <p:nvPr>
            <p:ph type="title" idx="3" hasCustomPrompt="1"/>
          </p:nvPr>
        </p:nvSpPr>
        <p:spPr>
          <a:xfrm>
            <a:off x="719996" y="240513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20"/>
          <p:cNvSpPr txBox="1">
            <a:spLocks noGrp="1"/>
          </p:cNvSpPr>
          <p:nvPr>
            <p:ph type="title" idx="4" hasCustomPrompt="1"/>
          </p:nvPr>
        </p:nvSpPr>
        <p:spPr>
          <a:xfrm>
            <a:off x="5022146" y="2405129"/>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20"/>
          <p:cNvSpPr txBox="1">
            <a:spLocks noGrp="1"/>
          </p:cNvSpPr>
          <p:nvPr>
            <p:ph type="title" idx="5" hasCustomPrompt="1"/>
          </p:nvPr>
        </p:nvSpPr>
        <p:spPr>
          <a:xfrm>
            <a:off x="719999" y="3145595"/>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20"/>
          <p:cNvSpPr txBox="1">
            <a:spLocks noGrp="1"/>
          </p:cNvSpPr>
          <p:nvPr>
            <p:ph type="title" idx="6" hasCustomPrompt="1"/>
          </p:nvPr>
        </p:nvSpPr>
        <p:spPr>
          <a:xfrm>
            <a:off x="5022149" y="31455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20"/>
          <p:cNvSpPr txBox="1">
            <a:spLocks noGrp="1"/>
          </p:cNvSpPr>
          <p:nvPr>
            <p:ph type="subTitle" idx="1"/>
          </p:nvPr>
        </p:nvSpPr>
        <p:spPr>
          <a:xfrm>
            <a:off x="1816350" y="162748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ed Hat Text"/>
                <a:ea typeface="Red Hat Text"/>
                <a:cs typeface="Red Hat Text"/>
                <a:sym typeface="Red Hat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8" name="Google Shape;148;p20"/>
          <p:cNvSpPr txBox="1">
            <a:spLocks noGrp="1"/>
          </p:cNvSpPr>
          <p:nvPr>
            <p:ph type="subTitle" idx="7"/>
          </p:nvPr>
        </p:nvSpPr>
        <p:spPr>
          <a:xfrm>
            <a:off x="1816346" y="238654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ed Hat Text"/>
                <a:ea typeface="Red Hat Text"/>
                <a:cs typeface="Red Hat Text"/>
                <a:sym typeface="Red Hat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 name="Google Shape;149;p20"/>
          <p:cNvSpPr txBox="1">
            <a:spLocks noGrp="1"/>
          </p:cNvSpPr>
          <p:nvPr>
            <p:ph type="subTitle" idx="8"/>
          </p:nvPr>
        </p:nvSpPr>
        <p:spPr>
          <a:xfrm>
            <a:off x="1816349" y="312700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ed Hat Text"/>
                <a:ea typeface="Red Hat Text"/>
                <a:cs typeface="Red Hat Text"/>
                <a:sym typeface="Red Hat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20"/>
          <p:cNvSpPr txBox="1">
            <a:spLocks noGrp="1"/>
          </p:cNvSpPr>
          <p:nvPr>
            <p:ph type="subTitle" idx="9"/>
          </p:nvPr>
        </p:nvSpPr>
        <p:spPr>
          <a:xfrm>
            <a:off x="6118500" y="16274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ed Hat Text"/>
                <a:ea typeface="Red Hat Text"/>
                <a:cs typeface="Red Hat Text"/>
                <a:sym typeface="Red Hat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1" name="Google Shape;151;p20"/>
          <p:cNvSpPr txBox="1">
            <a:spLocks noGrp="1"/>
          </p:cNvSpPr>
          <p:nvPr>
            <p:ph type="subTitle" idx="13"/>
          </p:nvPr>
        </p:nvSpPr>
        <p:spPr>
          <a:xfrm>
            <a:off x="6118496" y="238654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ed Hat Text"/>
                <a:ea typeface="Red Hat Text"/>
                <a:cs typeface="Red Hat Text"/>
                <a:sym typeface="Red Hat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20"/>
          <p:cNvSpPr txBox="1">
            <a:spLocks noGrp="1"/>
          </p:cNvSpPr>
          <p:nvPr>
            <p:ph type="subTitle" idx="14"/>
          </p:nvPr>
        </p:nvSpPr>
        <p:spPr>
          <a:xfrm>
            <a:off x="6118499" y="312700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ed Hat Text"/>
                <a:ea typeface="Red Hat Text"/>
                <a:cs typeface="Red Hat Text"/>
                <a:sym typeface="Red Hat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20"/>
          <p:cNvSpPr txBox="1">
            <a:spLocks noGrp="1"/>
          </p:cNvSpPr>
          <p:nvPr>
            <p:ph type="title" idx="15"/>
          </p:nvPr>
        </p:nvSpPr>
        <p:spPr>
          <a:xfrm>
            <a:off x="720000" y="539500"/>
            <a:ext cx="7704000" cy="383700"/>
          </a:xfrm>
          <a:prstGeom prst="rect">
            <a:avLst/>
          </a:prstGeom>
        </p:spPr>
        <p:txBody>
          <a:bodyPr spcFirstLastPara="1" wrap="square" lIns="91425" tIns="0"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54" name="Google Shape;154;p20"/>
          <p:cNvPicPr preferRelativeResize="0"/>
          <p:nvPr/>
        </p:nvPicPr>
        <p:blipFill>
          <a:blip r:embed="rId5">
            <a:alphaModFix/>
          </a:blip>
          <a:stretch>
            <a:fillRect/>
          </a:stretch>
        </p:blipFill>
        <p:spPr>
          <a:xfrm flipH="1">
            <a:off x="-632362" y="-38644"/>
            <a:ext cx="2691174" cy="961850"/>
          </a:xfrm>
          <a:prstGeom prst="rect">
            <a:avLst/>
          </a:prstGeom>
          <a:noFill/>
          <a:ln>
            <a:noFill/>
          </a:ln>
        </p:spPr>
      </p:pic>
      <p:pic>
        <p:nvPicPr>
          <p:cNvPr id="155" name="Google Shape;155;p20"/>
          <p:cNvPicPr preferRelativeResize="0"/>
          <p:nvPr/>
        </p:nvPicPr>
        <p:blipFill>
          <a:blip r:embed="rId5">
            <a:alphaModFix/>
          </a:blip>
          <a:stretch>
            <a:fillRect/>
          </a:stretch>
        </p:blipFill>
        <p:spPr>
          <a:xfrm flipH="1">
            <a:off x="7032275" y="539506"/>
            <a:ext cx="2691174" cy="961850"/>
          </a:xfrm>
          <a:prstGeom prst="rect">
            <a:avLst/>
          </a:prstGeom>
          <a:noFill/>
          <a:ln>
            <a:noFill/>
          </a:ln>
        </p:spPr>
      </p:pic>
      <p:pic>
        <p:nvPicPr>
          <p:cNvPr id="156" name="Google Shape;156;p20"/>
          <p:cNvPicPr preferRelativeResize="0"/>
          <p:nvPr/>
        </p:nvPicPr>
        <p:blipFill>
          <a:blip r:embed="rId5">
            <a:alphaModFix/>
          </a:blip>
          <a:stretch>
            <a:fillRect/>
          </a:stretch>
        </p:blipFill>
        <p:spPr>
          <a:xfrm flipH="1">
            <a:off x="1816350" y="3882006"/>
            <a:ext cx="2691174" cy="961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9"/>
        <p:cNvGrpSpPr/>
        <p:nvPr/>
      </p:nvGrpSpPr>
      <p:grpSpPr>
        <a:xfrm>
          <a:off x="0" y="0"/>
          <a:ext cx="0" cy="0"/>
          <a:chOff x="0" y="0"/>
          <a:chExt cx="0" cy="0"/>
        </a:xfrm>
      </p:grpSpPr>
      <p:pic>
        <p:nvPicPr>
          <p:cNvPr id="190" name="Google Shape;190;p2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1" name="Google Shape;191;p25"/>
          <p:cNvPicPr preferRelativeResize="0"/>
          <p:nvPr/>
        </p:nvPicPr>
        <p:blipFill rotWithShape="1">
          <a:blip r:embed="rId3">
            <a:alphaModFix/>
          </a:blip>
          <a:srcRect l="327" t="566" r="317"/>
          <a:stretch/>
        </p:blipFill>
        <p:spPr>
          <a:xfrm>
            <a:off x="713225" y="1261425"/>
            <a:ext cx="7704000" cy="3342576"/>
          </a:xfrm>
          <a:prstGeom prst="rect">
            <a:avLst/>
          </a:prstGeom>
          <a:noFill/>
          <a:ln>
            <a:noFill/>
          </a:ln>
          <a:effectLst>
            <a:outerShdw blurRad="628650" dist="171450" dir="5280000" algn="bl" rotWithShape="0">
              <a:schemeClr val="accent3">
                <a:alpha val="46000"/>
              </a:schemeClr>
            </a:outerShdw>
          </a:effectLst>
        </p:spPr>
      </p:pic>
      <p:pic>
        <p:nvPicPr>
          <p:cNvPr id="192" name="Google Shape;192;p25"/>
          <p:cNvPicPr preferRelativeResize="0"/>
          <p:nvPr/>
        </p:nvPicPr>
        <p:blipFill>
          <a:blip r:embed="rId4">
            <a:alphaModFix/>
          </a:blip>
          <a:stretch>
            <a:fillRect/>
          </a:stretch>
        </p:blipFill>
        <p:spPr>
          <a:xfrm flipH="1">
            <a:off x="-479962" y="152406"/>
            <a:ext cx="2691174" cy="961850"/>
          </a:xfrm>
          <a:prstGeom prst="rect">
            <a:avLst/>
          </a:prstGeom>
          <a:noFill/>
          <a:ln>
            <a:noFill/>
          </a:ln>
        </p:spPr>
      </p:pic>
      <p:pic>
        <p:nvPicPr>
          <p:cNvPr id="193" name="Google Shape;193;p25"/>
          <p:cNvPicPr preferRelativeResize="0"/>
          <p:nvPr/>
        </p:nvPicPr>
        <p:blipFill>
          <a:blip r:embed="rId4">
            <a:alphaModFix/>
          </a:blip>
          <a:stretch>
            <a:fillRect/>
          </a:stretch>
        </p:blipFill>
        <p:spPr>
          <a:xfrm flipH="1">
            <a:off x="6750763" y="152406"/>
            <a:ext cx="2691174" cy="961850"/>
          </a:xfrm>
          <a:prstGeom prst="rect">
            <a:avLst/>
          </a:prstGeom>
          <a:noFill/>
          <a:ln>
            <a:noFill/>
          </a:ln>
        </p:spPr>
      </p:pic>
      <p:pic>
        <p:nvPicPr>
          <p:cNvPr id="194" name="Google Shape;194;p25"/>
          <p:cNvPicPr preferRelativeResize="0"/>
          <p:nvPr/>
        </p:nvPicPr>
        <p:blipFill>
          <a:blip r:embed="rId4">
            <a:alphaModFix/>
          </a:blip>
          <a:stretch>
            <a:fillRect/>
          </a:stretch>
        </p:blipFill>
        <p:spPr>
          <a:xfrm>
            <a:off x="-148662" y="3205981"/>
            <a:ext cx="2691174" cy="961850"/>
          </a:xfrm>
          <a:prstGeom prst="rect">
            <a:avLst/>
          </a:prstGeom>
          <a:noFill/>
          <a:ln>
            <a:noFill/>
          </a:ln>
        </p:spPr>
      </p:pic>
      <p:sp>
        <p:nvSpPr>
          <p:cNvPr id="195" name="Google Shape;195;p25"/>
          <p:cNvSpPr txBox="1">
            <a:spLocks noGrp="1"/>
          </p:cNvSpPr>
          <p:nvPr>
            <p:ph type="subTitle" idx="1"/>
          </p:nvPr>
        </p:nvSpPr>
        <p:spPr>
          <a:xfrm>
            <a:off x="4923075" y="2367525"/>
            <a:ext cx="2460900" cy="1672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25"/>
          <p:cNvSpPr txBox="1">
            <a:spLocks noGrp="1"/>
          </p:cNvSpPr>
          <p:nvPr>
            <p:ph type="subTitle" idx="2"/>
          </p:nvPr>
        </p:nvSpPr>
        <p:spPr>
          <a:xfrm>
            <a:off x="1580900" y="2367525"/>
            <a:ext cx="2460900" cy="1672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25"/>
          <p:cNvSpPr txBox="1">
            <a:spLocks noGrp="1"/>
          </p:cNvSpPr>
          <p:nvPr>
            <p:ph type="subTitle" idx="3"/>
          </p:nvPr>
        </p:nvSpPr>
        <p:spPr>
          <a:xfrm>
            <a:off x="1580901" y="1808625"/>
            <a:ext cx="2460900" cy="558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8" name="Google Shape;198;p25"/>
          <p:cNvSpPr txBox="1">
            <a:spLocks noGrp="1"/>
          </p:cNvSpPr>
          <p:nvPr>
            <p:ph type="subTitle" idx="4"/>
          </p:nvPr>
        </p:nvSpPr>
        <p:spPr>
          <a:xfrm>
            <a:off x="4923099" y="1808625"/>
            <a:ext cx="2460900" cy="558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9" name="Google Shape;199;p25"/>
          <p:cNvSpPr txBox="1">
            <a:spLocks noGrp="1"/>
          </p:cNvSpPr>
          <p:nvPr>
            <p:ph type="title"/>
          </p:nvPr>
        </p:nvSpPr>
        <p:spPr>
          <a:xfrm>
            <a:off x="720000" y="539500"/>
            <a:ext cx="7704000" cy="383700"/>
          </a:xfrm>
          <a:prstGeom prst="rect">
            <a:avLst/>
          </a:prstGeom>
        </p:spPr>
        <p:txBody>
          <a:bodyPr spcFirstLastPara="1" wrap="square" lIns="91425" tIns="0"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00" name="Google Shape;200;p25"/>
          <p:cNvPicPr preferRelativeResize="0"/>
          <p:nvPr/>
        </p:nvPicPr>
        <p:blipFill>
          <a:blip r:embed="rId5">
            <a:alphaModFix amt="42000"/>
          </a:blip>
          <a:stretch>
            <a:fillRect/>
          </a:stretch>
        </p:blipFill>
        <p:spPr>
          <a:xfrm>
            <a:off x="8066775" y="328825"/>
            <a:ext cx="1785750" cy="17361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arker Grotesque Black"/>
              <a:buNone/>
              <a:defRPr sz="3000">
                <a:solidFill>
                  <a:schemeClr val="dk1"/>
                </a:solidFill>
                <a:latin typeface="Darker Grotesque Black"/>
                <a:ea typeface="Darker Grotesque Black"/>
                <a:cs typeface="Darker Grotesque Black"/>
                <a:sym typeface="Darker Grotesque Black"/>
              </a:defRPr>
            </a:lvl1pPr>
            <a:lvl2pPr lvl="1" rtl="0">
              <a:spcBef>
                <a:spcPts val="0"/>
              </a:spcBef>
              <a:spcAft>
                <a:spcPts val="0"/>
              </a:spcAft>
              <a:buClr>
                <a:schemeClr val="dk1"/>
              </a:buClr>
              <a:buSzPts val="3500"/>
              <a:buFont typeface="Darker Grotesque Black"/>
              <a:buNone/>
              <a:defRPr sz="3500">
                <a:solidFill>
                  <a:schemeClr val="dk1"/>
                </a:solidFill>
                <a:latin typeface="Darker Grotesque Black"/>
                <a:ea typeface="Darker Grotesque Black"/>
                <a:cs typeface="Darker Grotesque Black"/>
                <a:sym typeface="Darker Grotesque Black"/>
              </a:defRPr>
            </a:lvl2pPr>
            <a:lvl3pPr lvl="2" rtl="0">
              <a:spcBef>
                <a:spcPts val="0"/>
              </a:spcBef>
              <a:spcAft>
                <a:spcPts val="0"/>
              </a:spcAft>
              <a:buClr>
                <a:schemeClr val="dk1"/>
              </a:buClr>
              <a:buSzPts val="3500"/>
              <a:buFont typeface="Darker Grotesque Black"/>
              <a:buNone/>
              <a:defRPr sz="3500">
                <a:solidFill>
                  <a:schemeClr val="dk1"/>
                </a:solidFill>
                <a:latin typeface="Darker Grotesque Black"/>
                <a:ea typeface="Darker Grotesque Black"/>
                <a:cs typeface="Darker Grotesque Black"/>
                <a:sym typeface="Darker Grotesque Black"/>
              </a:defRPr>
            </a:lvl3pPr>
            <a:lvl4pPr lvl="3" rtl="0">
              <a:spcBef>
                <a:spcPts val="0"/>
              </a:spcBef>
              <a:spcAft>
                <a:spcPts val="0"/>
              </a:spcAft>
              <a:buClr>
                <a:schemeClr val="dk1"/>
              </a:buClr>
              <a:buSzPts val="3500"/>
              <a:buFont typeface="Darker Grotesque Black"/>
              <a:buNone/>
              <a:defRPr sz="3500">
                <a:solidFill>
                  <a:schemeClr val="dk1"/>
                </a:solidFill>
                <a:latin typeface="Darker Grotesque Black"/>
                <a:ea typeface="Darker Grotesque Black"/>
                <a:cs typeface="Darker Grotesque Black"/>
                <a:sym typeface="Darker Grotesque Black"/>
              </a:defRPr>
            </a:lvl4pPr>
            <a:lvl5pPr lvl="4" rtl="0">
              <a:spcBef>
                <a:spcPts val="0"/>
              </a:spcBef>
              <a:spcAft>
                <a:spcPts val="0"/>
              </a:spcAft>
              <a:buClr>
                <a:schemeClr val="dk1"/>
              </a:buClr>
              <a:buSzPts val="3500"/>
              <a:buFont typeface="Darker Grotesque Black"/>
              <a:buNone/>
              <a:defRPr sz="3500">
                <a:solidFill>
                  <a:schemeClr val="dk1"/>
                </a:solidFill>
                <a:latin typeface="Darker Grotesque Black"/>
                <a:ea typeface="Darker Grotesque Black"/>
                <a:cs typeface="Darker Grotesque Black"/>
                <a:sym typeface="Darker Grotesque Black"/>
              </a:defRPr>
            </a:lvl5pPr>
            <a:lvl6pPr lvl="5" rtl="0">
              <a:spcBef>
                <a:spcPts val="0"/>
              </a:spcBef>
              <a:spcAft>
                <a:spcPts val="0"/>
              </a:spcAft>
              <a:buClr>
                <a:schemeClr val="dk1"/>
              </a:buClr>
              <a:buSzPts val="3500"/>
              <a:buFont typeface="Darker Grotesque Black"/>
              <a:buNone/>
              <a:defRPr sz="3500">
                <a:solidFill>
                  <a:schemeClr val="dk1"/>
                </a:solidFill>
                <a:latin typeface="Darker Grotesque Black"/>
                <a:ea typeface="Darker Grotesque Black"/>
                <a:cs typeface="Darker Grotesque Black"/>
                <a:sym typeface="Darker Grotesque Black"/>
              </a:defRPr>
            </a:lvl6pPr>
            <a:lvl7pPr lvl="6" rtl="0">
              <a:spcBef>
                <a:spcPts val="0"/>
              </a:spcBef>
              <a:spcAft>
                <a:spcPts val="0"/>
              </a:spcAft>
              <a:buClr>
                <a:schemeClr val="dk1"/>
              </a:buClr>
              <a:buSzPts val="3500"/>
              <a:buFont typeface="Darker Grotesque Black"/>
              <a:buNone/>
              <a:defRPr sz="3500">
                <a:solidFill>
                  <a:schemeClr val="dk1"/>
                </a:solidFill>
                <a:latin typeface="Darker Grotesque Black"/>
                <a:ea typeface="Darker Grotesque Black"/>
                <a:cs typeface="Darker Grotesque Black"/>
                <a:sym typeface="Darker Grotesque Black"/>
              </a:defRPr>
            </a:lvl7pPr>
            <a:lvl8pPr lvl="7" rtl="0">
              <a:spcBef>
                <a:spcPts val="0"/>
              </a:spcBef>
              <a:spcAft>
                <a:spcPts val="0"/>
              </a:spcAft>
              <a:buClr>
                <a:schemeClr val="dk1"/>
              </a:buClr>
              <a:buSzPts val="3500"/>
              <a:buFont typeface="Darker Grotesque Black"/>
              <a:buNone/>
              <a:defRPr sz="3500">
                <a:solidFill>
                  <a:schemeClr val="dk1"/>
                </a:solidFill>
                <a:latin typeface="Darker Grotesque Black"/>
                <a:ea typeface="Darker Grotesque Black"/>
                <a:cs typeface="Darker Grotesque Black"/>
                <a:sym typeface="Darker Grotesque Black"/>
              </a:defRPr>
            </a:lvl8pPr>
            <a:lvl9pPr lvl="8" rtl="0">
              <a:spcBef>
                <a:spcPts val="0"/>
              </a:spcBef>
              <a:spcAft>
                <a:spcPts val="0"/>
              </a:spcAft>
              <a:buClr>
                <a:schemeClr val="dk1"/>
              </a:buClr>
              <a:buSzPts val="3500"/>
              <a:buFont typeface="Darker Grotesque Black"/>
              <a:buNone/>
              <a:defRPr sz="3500">
                <a:solidFill>
                  <a:schemeClr val="dk1"/>
                </a:solidFill>
                <a:latin typeface="Darker Grotesque Black"/>
                <a:ea typeface="Darker Grotesque Black"/>
                <a:cs typeface="Darker Grotesque Black"/>
                <a:sym typeface="Darker Grotesque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ed Hat Text Medium"/>
              <a:buChar char="●"/>
              <a:defRPr sz="1200">
                <a:solidFill>
                  <a:schemeClr val="dk1"/>
                </a:solidFill>
                <a:latin typeface="Red Hat Text Medium"/>
                <a:ea typeface="Red Hat Text Medium"/>
                <a:cs typeface="Red Hat Text Medium"/>
                <a:sym typeface="Red Hat Text Medium"/>
              </a:defRPr>
            </a:lvl1pPr>
            <a:lvl2pPr marL="914400" lvl="1" indent="-304800">
              <a:lnSpc>
                <a:spcPct val="100000"/>
              </a:lnSpc>
              <a:spcBef>
                <a:spcPts val="0"/>
              </a:spcBef>
              <a:spcAft>
                <a:spcPts val="0"/>
              </a:spcAft>
              <a:buClr>
                <a:schemeClr val="dk1"/>
              </a:buClr>
              <a:buSzPts val="1200"/>
              <a:buFont typeface="Red Hat Text Medium"/>
              <a:buChar char="○"/>
              <a:defRPr sz="1200">
                <a:solidFill>
                  <a:schemeClr val="dk1"/>
                </a:solidFill>
                <a:latin typeface="Red Hat Text Medium"/>
                <a:ea typeface="Red Hat Text Medium"/>
                <a:cs typeface="Red Hat Text Medium"/>
                <a:sym typeface="Red Hat Text Medium"/>
              </a:defRPr>
            </a:lvl2pPr>
            <a:lvl3pPr marL="1371600" lvl="2" indent="-304800">
              <a:lnSpc>
                <a:spcPct val="100000"/>
              </a:lnSpc>
              <a:spcBef>
                <a:spcPts val="0"/>
              </a:spcBef>
              <a:spcAft>
                <a:spcPts val="0"/>
              </a:spcAft>
              <a:buClr>
                <a:schemeClr val="dk1"/>
              </a:buClr>
              <a:buSzPts val="1200"/>
              <a:buFont typeface="Red Hat Text Medium"/>
              <a:buChar char="■"/>
              <a:defRPr sz="1200">
                <a:solidFill>
                  <a:schemeClr val="dk1"/>
                </a:solidFill>
                <a:latin typeface="Red Hat Text Medium"/>
                <a:ea typeface="Red Hat Text Medium"/>
                <a:cs typeface="Red Hat Text Medium"/>
                <a:sym typeface="Red Hat Text Medium"/>
              </a:defRPr>
            </a:lvl3pPr>
            <a:lvl4pPr marL="1828800" lvl="3" indent="-304800">
              <a:lnSpc>
                <a:spcPct val="100000"/>
              </a:lnSpc>
              <a:spcBef>
                <a:spcPts val="0"/>
              </a:spcBef>
              <a:spcAft>
                <a:spcPts val="0"/>
              </a:spcAft>
              <a:buClr>
                <a:schemeClr val="dk1"/>
              </a:buClr>
              <a:buSzPts val="1200"/>
              <a:buFont typeface="Red Hat Text Medium"/>
              <a:buChar char="●"/>
              <a:defRPr sz="1200">
                <a:solidFill>
                  <a:schemeClr val="dk1"/>
                </a:solidFill>
                <a:latin typeface="Red Hat Text Medium"/>
                <a:ea typeface="Red Hat Text Medium"/>
                <a:cs typeface="Red Hat Text Medium"/>
                <a:sym typeface="Red Hat Text Medium"/>
              </a:defRPr>
            </a:lvl4pPr>
            <a:lvl5pPr marL="2286000" lvl="4" indent="-304800">
              <a:lnSpc>
                <a:spcPct val="100000"/>
              </a:lnSpc>
              <a:spcBef>
                <a:spcPts val="0"/>
              </a:spcBef>
              <a:spcAft>
                <a:spcPts val="0"/>
              </a:spcAft>
              <a:buClr>
                <a:schemeClr val="dk1"/>
              </a:buClr>
              <a:buSzPts val="1200"/>
              <a:buFont typeface="Red Hat Text Medium"/>
              <a:buChar char="○"/>
              <a:defRPr sz="1200">
                <a:solidFill>
                  <a:schemeClr val="dk1"/>
                </a:solidFill>
                <a:latin typeface="Red Hat Text Medium"/>
                <a:ea typeface="Red Hat Text Medium"/>
                <a:cs typeface="Red Hat Text Medium"/>
                <a:sym typeface="Red Hat Text Medium"/>
              </a:defRPr>
            </a:lvl5pPr>
            <a:lvl6pPr marL="2743200" lvl="5" indent="-304800">
              <a:lnSpc>
                <a:spcPct val="100000"/>
              </a:lnSpc>
              <a:spcBef>
                <a:spcPts val="0"/>
              </a:spcBef>
              <a:spcAft>
                <a:spcPts val="0"/>
              </a:spcAft>
              <a:buClr>
                <a:schemeClr val="dk1"/>
              </a:buClr>
              <a:buSzPts val="1200"/>
              <a:buFont typeface="Red Hat Text Medium"/>
              <a:buChar char="■"/>
              <a:defRPr sz="1200">
                <a:solidFill>
                  <a:schemeClr val="dk1"/>
                </a:solidFill>
                <a:latin typeface="Red Hat Text Medium"/>
                <a:ea typeface="Red Hat Text Medium"/>
                <a:cs typeface="Red Hat Text Medium"/>
                <a:sym typeface="Red Hat Text Medium"/>
              </a:defRPr>
            </a:lvl6pPr>
            <a:lvl7pPr marL="3200400" lvl="6" indent="-304800">
              <a:lnSpc>
                <a:spcPct val="100000"/>
              </a:lnSpc>
              <a:spcBef>
                <a:spcPts val="0"/>
              </a:spcBef>
              <a:spcAft>
                <a:spcPts val="0"/>
              </a:spcAft>
              <a:buClr>
                <a:schemeClr val="dk1"/>
              </a:buClr>
              <a:buSzPts val="1200"/>
              <a:buFont typeface="Red Hat Text Medium"/>
              <a:buChar char="●"/>
              <a:defRPr sz="1200">
                <a:solidFill>
                  <a:schemeClr val="dk1"/>
                </a:solidFill>
                <a:latin typeface="Red Hat Text Medium"/>
                <a:ea typeface="Red Hat Text Medium"/>
                <a:cs typeface="Red Hat Text Medium"/>
                <a:sym typeface="Red Hat Text Medium"/>
              </a:defRPr>
            </a:lvl7pPr>
            <a:lvl8pPr marL="3657600" lvl="7" indent="-304800">
              <a:lnSpc>
                <a:spcPct val="100000"/>
              </a:lnSpc>
              <a:spcBef>
                <a:spcPts val="0"/>
              </a:spcBef>
              <a:spcAft>
                <a:spcPts val="0"/>
              </a:spcAft>
              <a:buClr>
                <a:schemeClr val="dk1"/>
              </a:buClr>
              <a:buSzPts val="1200"/>
              <a:buFont typeface="Red Hat Text Medium"/>
              <a:buChar char="○"/>
              <a:defRPr sz="1200">
                <a:solidFill>
                  <a:schemeClr val="dk1"/>
                </a:solidFill>
                <a:latin typeface="Red Hat Text Medium"/>
                <a:ea typeface="Red Hat Text Medium"/>
                <a:cs typeface="Red Hat Text Medium"/>
                <a:sym typeface="Red Hat Text Medium"/>
              </a:defRPr>
            </a:lvl8pPr>
            <a:lvl9pPr marL="4114800" lvl="8" indent="-304800">
              <a:lnSpc>
                <a:spcPct val="100000"/>
              </a:lnSpc>
              <a:spcBef>
                <a:spcPts val="0"/>
              </a:spcBef>
              <a:spcAft>
                <a:spcPts val="0"/>
              </a:spcAft>
              <a:buClr>
                <a:schemeClr val="dk1"/>
              </a:buClr>
              <a:buSzPts val="1200"/>
              <a:buFont typeface="Red Hat Text Medium"/>
              <a:buChar char="■"/>
              <a:defRPr sz="1200">
                <a:solidFill>
                  <a:schemeClr val="dk1"/>
                </a:solidFill>
                <a:latin typeface="Red Hat Text Medium"/>
                <a:ea typeface="Red Hat Text Medium"/>
                <a:cs typeface="Red Hat Text Medium"/>
                <a:sym typeface="Red Hat Tex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9" r:id="rId4"/>
    <p:sldLayoutId id="2147483660" r:id="rId5"/>
    <p:sldLayoutId id="2147483662" r:id="rId6"/>
    <p:sldLayoutId id="2147483665" r:id="rId7"/>
    <p:sldLayoutId id="2147483666" r:id="rId8"/>
    <p:sldLayoutId id="2147483671" r:id="rId9"/>
    <p:sldLayoutId id="2147483672" r:id="rId10"/>
    <p:sldLayoutId id="2147483673" r:id="rId11"/>
    <p:sldLayoutId id="2147483674" r:id="rId12"/>
    <p:sldLayoutId id="2147483675" r:id="rId13"/>
    <p:sldLayoutId id="2147483681" r:id="rId14"/>
    <p:sldLayoutId id="214748368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9.png"/><Relationship Id="rId4" Type="http://schemas.openxmlformats.org/officeDocument/2006/relationships/diagramLayout" Target="../diagrams/layout1.xml"/><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pSp>
        <p:nvGrpSpPr>
          <p:cNvPr id="349" name="Google Shape;349;p40"/>
          <p:cNvGrpSpPr/>
          <p:nvPr/>
        </p:nvGrpSpPr>
        <p:grpSpPr>
          <a:xfrm>
            <a:off x="6028598" y="2822770"/>
            <a:ext cx="2946691" cy="2320045"/>
            <a:chOff x="4743772" y="1891410"/>
            <a:chExt cx="3388170" cy="2667638"/>
          </a:xfrm>
        </p:grpSpPr>
        <p:sp>
          <p:nvSpPr>
            <p:cNvPr id="350" name="Google Shape;350;p40"/>
            <p:cNvSpPr/>
            <p:nvPr/>
          </p:nvSpPr>
          <p:spPr>
            <a:xfrm>
              <a:off x="4743772" y="4066819"/>
              <a:ext cx="1515950" cy="492230"/>
            </a:xfrm>
            <a:custGeom>
              <a:avLst/>
              <a:gdLst/>
              <a:ahLst/>
              <a:cxnLst/>
              <a:rect l="l" t="t" r="r" b="b"/>
              <a:pathLst>
                <a:path w="878" h="285" extrusionOk="0">
                  <a:moveTo>
                    <a:pt x="878" y="28"/>
                  </a:moveTo>
                  <a:cubicBezTo>
                    <a:pt x="193" y="2"/>
                    <a:pt x="193" y="2"/>
                    <a:pt x="193" y="2"/>
                  </a:cubicBezTo>
                  <a:cubicBezTo>
                    <a:pt x="145" y="0"/>
                    <a:pt x="101" y="28"/>
                    <a:pt x="83" y="72"/>
                  </a:cubicBezTo>
                  <a:cubicBezTo>
                    <a:pt x="0" y="275"/>
                    <a:pt x="0" y="275"/>
                    <a:pt x="0" y="275"/>
                  </a:cubicBezTo>
                  <a:cubicBezTo>
                    <a:pt x="324" y="275"/>
                    <a:pt x="324" y="275"/>
                    <a:pt x="324" y="275"/>
                  </a:cubicBezTo>
                  <a:cubicBezTo>
                    <a:pt x="324" y="275"/>
                    <a:pt x="842" y="285"/>
                    <a:pt x="833" y="275"/>
                  </a:cubicBezTo>
                  <a:cubicBezTo>
                    <a:pt x="824" y="266"/>
                    <a:pt x="878" y="28"/>
                    <a:pt x="878" y="2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1" name="Google Shape;351;p40"/>
            <p:cNvSpPr/>
            <p:nvPr/>
          </p:nvSpPr>
          <p:spPr>
            <a:xfrm>
              <a:off x="5028785" y="4239863"/>
              <a:ext cx="167227" cy="302463"/>
            </a:xfrm>
            <a:custGeom>
              <a:avLst/>
              <a:gdLst/>
              <a:ahLst/>
              <a:cxnLst/>
              <a:rect l="l" t="t" r="r" b="b"/>
              <a:pathLst>
                <a:path w="97" h="175" extrusionOk="0">
                  <a:moveTo>
                    <a:pt x="0" y="0"/>
                  </a:moveTo>
                  <a:cubicBezTo>
                    <a:pt x="24" y="63"/>
                    <a:pt x="56" y="122"/>
                    <a:pt x="97" y="175"/>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2" name="Google Shape;352;p40"/>
            <p:cNvSpPr/>
            <p:nvPr/>
          </p:nvSpPr>
          <p:spPr>
            <a:xfrm>
              <a:off x="6405865" y="2578496"/>
              <a:ext cx="325003" cy="430428"/>
            </a:xfrm>
            <a:custGeom>
              <a:avLst/>
              <a:gdLst/>
              <a:ahLst/>
              <a:cxnLst/>
              <a:rect l="l" t="t" r="r" b="b"/>
              <a:pathLst>
                <a:path w="188" h="249" extrusionOk="0">
                  <a:moveTo>
                    <a:pt x="94" y="55"/>
                  </a:moveTo>
                  <a:cubicBezTo>
                    <a:pt x="68" y="38"/>
                    <a:pt x="36" y="16"/>
                    <a:pt x="10" y="0"/>
                  </a:cubicBezTo>
                  <a:cubicBezTo>
                    <a:pt x="8" y="5"/>
                    <a:pt x="8" y="11"/>
                    <a:pt x="10" y="16"/>
                  </a:cubicBezTo>
                  <a:cubicBezTo>
                    <a:pt x="12" y="21"/>
                    <a:pt x="15" y="26"/>
                    <a:pt x="19" y="30"/>
                  </a:cubicBezTo>
                  <a:cubicBezTo>
                    <a:pt x="23" y="35"/>
                    <a:pt x="28" y="41"/>
                    <a:pt x="34" y="46"/>
                  </a:cubicBezTo>
                  <a:cubicBezTo>
                    <a:pt x="23" y="39"/>
                    <a:pt x="12" y="32"/>
                    <a:pt x="2" y="26"/>
                  </a:cubicBezTo>
                  <a:cubicBezTo>
                    <a:pt x="0" y="31"/>
                    <a:pt x="0" y="37"/>
                    <a:pt x="2" y="42"/>
                  </a:cubicBezTo>
                  <a:cubicBezTo>
                    <a:pt x="4" y="47"/>
                    <a:pt x="7" y="52"/>
                    <a:pt x="11" y="56"/>
                  </a:cubicBezTo>
                  <a:cubicBezTo>
                    <a:pt x="11" y="57"/>
                    <a:pt x="12" y="57"/>
                    <a:pt x="12" y="58"/>
                  </a:cubicBezTo>
                  <a:cubicBezTo>
                    <a:pt x="11" y="58"/>
                    <a:pt x="10" y="57"/>
                    <a:pt x="10" y="56"/>
                  </a:cubicBezTo>
                  <a:cubicBezTo>
                    <a:pt x="7" y="61"/>
                    <a:pt x="8" y="67"/>
                    <a:pt x="10" y="72"/>
                  </a:cubicBezTo>
                  <a:cubicBezTo>
                    <a:pt x="12" y="77"/>
                    <a:pt x="15" y="82"/>
                    <a:pt x="18" y="86"/>
                  </a:cubicBezTo>
                  <a:cubicBezTo>
                    <a:pt x="32" y="103"/>
                    <a:pt x="50" y="120"/>
                    <a:pt x="69" y="131"/>
                  </a:cubicBezTo>
                  <a:cubicBezTo>
                    <a:pt x="70" y="132"/>
                    <a:pt x="72" y="140"/>
                    <a:pt x="72" y="142"/>
                  </a:cubicBezTo>
                  <a:cubicBezTo>
                    <a:pt x="74" y="147"/>
                    <a:pt x="75" y="151"/>
                    <a:pt x="77" y="155"/>
                  </a:cubicBezTo>
                  <a:cubicBezTo>
                    <a:pt x="80" y="163"/>
                    <a:pt x="83" y="172"/>
                    <a:pt x="87" y="180"/>
                  </a:cubicBezTo>
                  <a:cubicBezTo>
                    <a:pt x="93" y="195"/>
                    <a:pt x="110" y="236"/>
                    <a:pt x="116" y="248"/>
                  </a:cubicBezTo>
                  <a:cubicBezTo>
                    <a:pt x="140" y="249"/>
                    <a:pt x="166" y="244"/>
                    <a:pt x="188" y="234"/>
                  </a:cubicBezTo>
                  <a:cubicBezTo>
                    <a:pt x="188" y="226"/>
                    <a:pt x="184" y="219"/>
                    <a:pt x="180" y="212"/>
                  </a:cubicBezTo>
                  <a:cubicBezTo>
                    <a:pt x="150" y="157"/>
                    <a:pt x="100" y="59"/>
                    <a:pt x="94" y="55"/>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3" name="Google Shape;353;p40"/>
            <p:cNvSpPr/>
            <p:nvPr/>
          </p:nvSpPr>
          <p:spPr>
            <a:xfrm>
              <a:off x="6442219" y="2545778"/>
              <a:ext cx="312642" cy="457330"/>
            </a:xfrm>
            <a:custGeom>
              <a:avLst/>
              <a:gdLst/>
              <a:ahLst/>
              <a:cxnLst/>
              <a:rect l="l" t="t" r="r" b="b"/>
              <a:pathLst>
                <a:path w="181" h="265" extrusionOk="0">
                  <a:moveTo>
                    <a:pt x="125" y="262"/>
                  </a:moveTo>
                  <a:cubicBezTo>
                    <a:pt x="101" y="254"/>
                    <a:pt x="81" y="234"/>
                    <a:pt x="70" y="211"/>
                  </a:cubicBezTo>
                  <a:cubicBezTo>
                    <a:pt x="64" y="198"/>
                    <a:pt x="61" y="185"/>
                    <a:pt x="58" y="172"/>
                  </a:cubicBezTo>
                  <a:cubicBezTo>
                    <a:pt x="56" y="165"/>
                    <a:pt x="54" y="158"/>
                    <a:pt x="51" y="152"/>
                  </a:cubicBezTo>
                  <a:cubicBezTo>
                    <a:pt x="47" y="143"/>
                    <a:pt x="31" y="125"/>
                    <a:pt x="43" y="116"/>
                  </a:cubicBezTo>
                  <a:cubicBezTo>
                    <a:pt x="45" y="114"/>
                    <a:pt x="49" y="114"/>
                    <a:pt x="52" y="116"/>
                  </a:cubicBezTo>
                  <a:cubicBezTo>
                    <a:pt x="59" y="119"/>
                    <a:pt x="64" y="125"/>
                    <a:pt x="68" y="131"/>
                  </a:cubicBezTo>
                  <a:cubicBezTo>
                    <a:pt x="76" y="141"/>
                    <a:pt x="83" y="152"/>
                    <a:pt x="88" y="164"/>
                  </a:cubicBezTo>
                  <a:cubicBezTo>
                    <a:pt x="91" y="169"/>
                    <a:pt x="96" y="169"/>
                    <a:pt x="101" y="171"/>
                  </a:cubicBezTo>
                  <a:cubicBezTo>
                    <a:pt x="86" y="140"/>
                    <a:pt x="72" y="108"/>
                    <a:pt x="62" y="75"/>
                  </a:cubicBezTo>
                  <a:cubicBezTo>
                    <a:pt x="43" y="64"/>
                    <a:pt x="25" y="47"/>
                    <a:pt x="11" y="30"/>
                  </a:cubicBezTo>
                  <a:cubicBezTo>
                    <a:pt x="8" y="25"/>
                    <a:pt x="4" y="21"/>
                    <a:pt x="2" y="16"/>
                  </a:cubicBezTo>
                  <a:cubicBezTo>
                    <a:pt x="1" y="11"/>
                    <a:pt x="0" y="5"/>
                    <a:pt x="2" y="0"/>
                  </a:cubicBezTo>
                  <a:cubicBezTo>
                    <a:pt x="29" y="16"/>
                    <a:pt x="61" y="38"/>
                    <a:pt x="87" y="55"/>
                  </a:cubicBezTo>
                  <a:cubicBezTo>
                    <a:pt x="92" y="58"/>
                    <a:pt x="142" y="157"/>
                    <a:pt x="172" y="212"/>
                  </a:cubicBezTo>
                  <a:cubicBezTo>
                    <a:pt x="177" y="220"/>
                    <a:pt x="181" y="228"/>
                    <a:pt x="181" y="237"/>
                  </a:cubicBezTo>
                  <a:cubicBezTo>
                    <a:pt x="180" y="248"/>
                    <a:pt x="172" y="257"/>
                    <a:pt x="161" y="261"/>
                  </a:cubicBezTo>
                  <a:cubicBezTo>
                    <a:pt x="151" y="265"/>
                    <a:pt x="136" y="265"/>
                    <a:pt x="125" y="262"/>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4" name="Google Shape;354;p40"/>
            <p:cNvSpPr/>
            <p:nvPr/>
          </p:nvSpPr>
          <p:spPr>
            <a:xfrm>
              <a:off x="5874373" y="2995110"/>
              <a:ext cx="530038" cy="897937"/>
            </a:xfrm>
            <a:custGeom>
              <a:avLst/>
              <a:gdLst/>
              <a:ahLst/>
              <a:cxnLst/>
              <a:rect l="l" t="t" r="r" b="b"/>
              <a:pathLst>
                <a:path w="307" h="520" extrusionOk="0">
                  <a:moveTo>
                    <a:pt x="254" y="164"/>
                  </a:moveTo>
                  <a:cubicBezTo>
                    <a:pt x="266" y="119"/>
                    <a:pt x="281" y="75"/>
                    <a:pt x="300" y="32"/>
                  </a:cubicBezTo>
                  <a:cubicBezTo>
                    <a:pt x="307" y="17"/>
                    <a:pt x="254" y="0"/>
                    <a:pt x="239" y="22"/>
                  </a:cubicBezTo>
                  <a:cubicBezTo>
                    <a:pt x="201" y="77"/>
                    <a:pt x="83" y="215"/>
                    <a:pt x="65" y="244"/>
                  </a:cubicBezTo>
                  <a:cubicBezTo>
                    <a:pt x="49" y="269"/>
                    <a:pt x="31" y="296"/>
                    <a:pt x="18" y="323"/>
                  </a:cubicBezTo>
                  <a:cubicBezTo>
                    <a:pt x="7" y="347"/>
                    <a:pt x="0" y="374"/>
                    <a:pt x="3" y="400"/>
                  </a:cubicBezTo>
                  <a:cubicBezTo>
                    <a:pt x="5" y="420"/>
                    <a:pt x="11" y="439"/>
                    <a:pt x="19" y="458"/>
                  </a:cubicBezTo>
                  <a:cubicBezTo>
                    <a:pt x="26" y="475"/>
                    <a:pt x="31" y="496"/>
                    <a:pt x="48" y="507"/>
                  </a:cubicBezTo>
                  <a:cubicBezTo>
                    <a:pt x="58" y="513"/>
                    <a:pt x="70" y="515"/>
                    <a:pt x="81" y="515"/>
                  </a:cubicBezTo>
                  <a:cubicBezTo>
                    <a:pt x="95" y="515"/>
                    <a:pt x="110" y="520"/>
                    <a:pt x="124" y="518"/>
                  </a:cubicBezTo>
                  <a:cubicBezTo>
                    <a:pt x="182" y="512"/>
                    <a:pt x="199" y="476"/>
                    <a:pt x="207" y="447"/>
                  </a:cubicBezTo>
                  <a:cubicBezTo>
                    <a:pt x="208" y="443"/>
                    <a:pt x="229" y="255"/>
                    <a:pt x="254" y="164"/>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5" name="Google Shape;355;p40"/>
            <p:cNvSpPr/>
            <p:nvPr/>
          </p:nvSpPr>
          <p:spPr>
            <a:xfrm>
              <a:off x="6256088" y="2542142"/>
              <a:ext cx="266109" cy="566392"/>
            </a:xfrm>
            <a:custGeom>
              <a:avLst/>
              <a:gdLst/>
              <a:ahLst/>
              <a:cxnLst/>
              <a:rect l="l" t="t" r="r" b="b"/>
              <a:pathLst>
                <a:path w="154" h="328" extrusionOk="0">
                  <a:moveTo>
                    <a:pt x="151" y="123"/>
                  </a:moveTo>
                  <a:cubicBezTo>
                    <a:pt x="150" y="121"/>
                    <a:pt x="147" y="120"/>
                    <a:pt x="142" y="120"/>
                  </a:cubicBezTo>
                  <a:cubicBezTo>
                    <a:pt x="136" y="121"/>
                    <a:pt x="131" y="125"/>
                    <a:pt x="127" y="130"/>
                  </a:cubicBezTo>
                  <a:cubicBezTo>
                    <a:pt x="110" y="148"/>
                    <a:pt x="106" y="182"/>
                    <a:pt x="94" y="193"/>
                  </a:cubicBezTo>
                  <a:cubicBezTo>
                    <a:pt x="95" y="163"/>
                    <a:pt x="87" y="133"/>
                    <a:pt x="89" y="105"/>
                  </a:cubicBezTo>
                  <a:cubicBezTo>
                    <a:pt x="89" y="104"/>
                    <a:pt x="89" y="104"/>
                    <a:pt x="89" y="104"/>
                  </a:cubicBezTo>
                  <a:cubicBezTo>
                    <a:pt x="89" y="94"/>
                    <a:pt x="89" y="78"/>
                    <a:pt x="89" y="78"/>
                  </a:cubicBezTo>
                  <a:cubicBezTo>
                    <a:pt x="94" y="70"/>
                    <a:pt x="109" y="40"/>
                    <a:pt x="111" y="31"/>
                  </a:cubicBezTo>
                  <a:cubicBezTo>
                    <a:pt x="113" y="23"/>
                    <a:pt x="114" y="14"/>
                    <a:pt x="112" y="7"/>
                  </a:cubicBezTo>
                  <a:cubicBezTo>
                    <a:pt x="111" y="6"/>
                    <a:pt x="109" y="0"/>
                    <a:pt x="107" y="2"/>
                  </a:cubicBezTo>
                  <a:cubicBezTo>
                    <a:pt x="104" y="4"/>
                    <a:pt x="102" y="7"/>
                    <a:pt x="100" y="10"/>
                  </a:cubicBezTo>
                  <a:cubicBezTo>
                    <a:pt x="95" y="18"/>
                    <a:pt x="90" y="26"/>
                    <a:pt x="85" y="33"/>
                  </a:cubicBezTo>
                  <a:cubicBezTo>
                    <a:pt x="85" y="33"/>
                    <a:pt x="85" y="32"/>
                    <a:pt x="84" y="31"/>
                  </a:cubicBezTo>
                  <a:cubicBezTo>
                    <a:pt x="84" y="30"/>
                    <a:pt x="82" y="25"/>
                    <a:pt x="80" y="26"/>
                  </a:cubicBezTo>
                  <a:cubicBezTo>
                    <a:pt x="77" y="28"/>
                    <a:pt x="74" y="31"/>
                    <a:pt x="72" y="35"/>
                  </a:cubicBezTo>
                  <a:cubicBezTo>
                    <a:pt x="68" y="41"/>
                    <a:pt x="64" y="48"/>
                    <a:pt x="60" y="54"/>
                  </a:cubicBezTo>
                  <a:cubicBezTo>
                    <a:pt x="59" y="52"/>
                    <a:pt x="57" y="51"/>
                    <a:pt x="56" y="51"/>
                  </a:cubicBezTo>
                  <a:cubicBezTo>
                    <a:pt x="53" y="54"/>
                    <a:pt x="51" y="57"/>
                    <a:pt x="49" y="60"/>
                  </a:cubicBezTo>
                  <a:cubicBezTo>
                    <a:pt x="36" y="80"/>
                    <a:pt x="22" y="101"/>
                    <a:pt x="9" y="121"/>
                  </a:cubicBezTo>
                  <a:cubicBezTo>
                    <a:pt x="5" y="127"/>
                    <a:pt x="3" y="169"/>
                    <a:pt x="2" y="174"/>
                  </a:cubicBezTo>
                  <a:cubicBezTo>
                    <a:pt x="0" y="180"/>
                    <a:pt x="24" y="321"/>
                    <a:pt x="24" y="321"/>
                  </a:cubicBezTo>
                  <a:cubicBezTo>
                    <a:pt x="36" y="328"/>
                    <a:pt x="54" y="319"/>
                    <a:pt x="65" y="312"/>
                  </a:cubicBezTo>
                  <a:cubicBezTo>
                    <a:pt x="76" y="304"/>
                    <a:pt x="116" y="261"/>
                    <a:pt x="122" y="246"/>
                  </a:cubicBezTo>
                  <a:cubicBezTo>
                    <a:pt x="129" y="231"/>
                    <a:pt x="130" y="214"/>
                    <a:pt x="132" y="197"/>
                  </a:cubicBezTo>
                  <a:cubicBezTo>
                    <a:pt x="133" y="182"/>
                    <a:pt x="140" y="166"/>
                    <a:pt x="145" y="152"/>
                  </a:cubicBezTo>
                  <a:cubicBezTo>
                    <a:pt x="146" y="146"/>
                    <a:pt x="154" y="130"/>
                    <a:pt x="151" y="12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6" name="Google Shape;356;p40"/>
            <p:cNvSpPr/>
            <p:nvPr/>
          </p:nvSpPr>
          <p:spPr>
            <a:xfrm>
              <a:off x="6335339" y="2561046"/>
              <a:ext cx="90157" cy="255930"/>
            </a:xfrm>
            <a:custGeom>
              <a:avLst/>
              <a:gdLst/>
              <a:ahLst/>
              <a:cxnLst/>
              <a:rect l="l" t="t" r="r" b="b"/>
              <a:pathLst>
                <a:path w="52" h="148" extrusionOk="0">
                  <a:moveTo>
                    <a:pt x="52" y="0"/>
                  </a:moveTo>
                  <a:cubicBezTo>
                    <a:pt x="35" y="27"/>
                    <a:pt x="17" y="53"/>
                    <a:pt x="0" y="80"/>
                  </a:cubicBezTo>
                  <a:cubicBezTo>
                    <a:pt x="1" y="102"/>
                    <a:pt x="1" y="125"/>
                    <a:pt x="2" y="148"/>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7" name="Google Shape;357;p40"/>
            <p:cNvSpPr/>
            <p:nvPr/>
          </p:nvSpPr>
          <p:spPr>
            <a:xfrm>
              <a:off x="6288806" y="2633754"/>
              <a:ext cx="70526" cy="224666"/>
            </a:xfrm>
            <a:custGeom>
              <a:avLst/>
              <a:gdLst/>
              <a:ahLst/>
              <a:cxnLst/>
              <a:rect l="l" t="t" r="r" b="b"/>
              <a:pathLst>
                <a:path w="41" h="130" extrusionOk="0">
                  <a:moveTo>
                    <a:pt x="41" y="0"/>
                  </a:moveTo>
                  <a:cubicBezTo>
                    <a:pt x="27" y="21"/>
                    <a:pt x="13" y="41"/>
                    <a:pt x="0" y="62"/>
                  </a:cubicBezTo>
                  <a:cubicBezTo>
                    <a:pt x="1" y="84"/>
                    <a:pt x="1" y="108"/>
                    <a:pt x="1" y="130"/>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8" name="Google Shape;358;p40"/>
            <p:cNvSpPr/>
            <p:nvPr/>
          </p:nvSpPr>
          <p:spPr>
            <a:xfrm>
              <a:off x="6777401" y="2288393"/>
              <a:ext cx="60347" cy="105426"/>
            </a:xfrm>
            <a:custGeom>
              <a:avLst/>
              <a:gdLst/>
              <a:ahLst/>
              <a:cxnLst/>
              <a:rect l="l" t="t" r="r" b="b"/>
              <a:pathLst>
                <a:path w="35" h="61" extrusionOk="0">
                  <a:moveTo>
                    <a:pt x="35" y="0"/>
                  </a:moveTo>
                  <a:cubicBezTo>
                    <a:pt x="31" y="10"/>
                    <a:pt x="22" y="18"/>
                    <a:pt x="11" y="24"/>
                  </a:cubicBezTo>
                  <a:cubicBezTo>
                    <a:pt x="8" y="25"/>
                    <a:pt x="5" y="27"/>
                    <a:pt x="3" y="29"/>
                  </a:cubicBezTo>
                  <a:cubicBezTo>
                    <a:pt x="0" y="33"/>
                    <a:pt x="3" y="38"/>
                    <a:pt x="7" y="42"/>
                  </a:cubicBezTo>
                  <a:cubicBezTo>
                    <a:pt x="14" y="50"/>
                    <a:pt x="23" y="56"/>
                    <a:pt x="33" y="61"/>
                  </a:cubicBezTo>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9" name="Google Shape;359;p40"/>
            <p:cNvSpPr/>
            <p:nvPr/>
          </p:nvSpPr>
          <p:spPr>
            <a:xfrm>
              <a:off x="6777401" y="2288393"/>
              <a:ext cx="60347" cy="105426"/>
            </a:xfrm>
            <a:custGeom>
              <a:avLst/>
              <a:gdLst/>
              <a:ahLst/>
              <a:cxnLst/>
              <a:rect l="l" t="t" r="r" b="b"/>
              <a:pathLst>
                <a:path w="35" h="61" extrusionOk="0">
                  <a:moveTo>
                    <a:pt x="35" y="0"/>
                  </a:moveTo>
                  <a:cubicBezTo>
                    <a:pt x="31" y="10"/>
                    <a:pt x="22" y="18"/>
                    <a:pt x="11" y="24"/>
                  </a:cubicBezTo>
                  <a:cubicBezTo>
                    <a:pt x="8" y="25"/>
                    <a:pt x="5" y="27"/>
                    <a:pt x="3" y="29"/>
                  </a:cubicBezTo>
                  <a:cubicBezTo>
                    <a:pt x="0" y="33"/>
                    <a:pt x="3" y="38"/>
                    <a:pt x="7" y="42"/>
                  </a:cubicBezTo>
                  <a:cubicBezTo>
                    <a:pt x="14" y="50"/>
                    <a:pt x="23" y="56"/>
                    <a:pt x="33" y="61"/>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0" name="Google Shape;360;p40"/>
            <p:cNvSpPr/>
            <p:nvPr/>
          </p:nvSpPr>
          <p:spPr>
            <a:xfrm>
              <a:off x="6808665" y="2008469"/>
              <a:ext cx="527857" cy="934292"/>
            </a:xfrm>
            <a:custGeom>
              <a:avLst/>
              <a:gdLst/>
              <a:ahLst/>
              <a:cxnLst/>
              <a:rect l="l" t="t" r="r" b="b"/>
              <a:pathLst>
                <a:path w="306" h="541" extrusionOk="0">
                  <a:moveTo>
                    <a:pt x="43" y="30"/>
                  </a:moveTo>
                  <a:cubicBezTo>
                    <a:pt x="21" y="106"/>
                    <a:pt x="3" y="235"/>
                    <a:pt x="1" y="321"/>
                  </a:cubicBezTo>
                  <a:cubicBezTo>
                    <a:pt x="0" y="331"/>
                    <a:pt x="9" y="339"/>
                    <a:pt x="19" y="339"/>
                  </a:cubicBezTo>
                  <a:cubicBezTo>
                    <a:pt x="45" y="339"/>
                    <a:pt x="74" y="341"/>
                    <a:pt x="100" y="340"/>
                  </a:cubicBezTo>
                  <a:cubicBezTo>
                    <a:pt x="112" y="406"/>
                    <a:pt x="107" y="464"/>
                    <a:pt x="104" y="541"/>
                  </a:cubicBezTo>
                  <a:cubicBezTo>
                    <a:pt x="306" y="541"/>
                    <a:pt x="306" y="541"/>
                    <a:pt x="306" y="541"/>
                  </a:cubicBezTo>
                  <a:cubicBezTo>
                    <a:pt x="288" y="471"/>
                    <a:pt x="272" y="400"/>
                    <a:pt x="253" y="331"/>
                  </a:cubicBezTo>
                  <a:cubicBezTo>
                    <a:pt x="234" y="256"/>
                    <a:pt x="283" y="174"/>
                    <a:pt x="298" y="99"/>
                  </a:cubicBezTo>
                  <a:cubicBezTo>
                    <a:pt x="240" y="38"/>
                    <a:pt x="124" y="0"/>
                    <a:pt x="43" y="3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1" name="Google Shape;361;p40"/>
            <p:cNvSpPr/>
            <p:nvPr/>
          </p:nvSpPr>
          <p:spPr>
            <a:xfrm>
              <a:off x="6825387" y="2425083"/>
              <a:ext cx="66164" cy="25448"/>
            </a:xfrm>
            <a:custGeom>
              <a:avLst/>
              <a:gdLst/>
              <a:ahLst/>
              <a:cxnLst/>
              <a:rect l="l" t="t" r="r" b="b"/>
              <a:pathLst>
                <a:path w="38" h="15" extrusionOk="0">
                  <a:moveTo>
                    <a:pt x="0" y="15"/>
                  </a:moveTo>
                  <a:cubicBezTo>
                    <a:pt x="13" y="12"/>
                    <a:pt x="26" y="7"/>
                    <a:pt x="38" y="0"/>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2" name="Google Shape;362;p40"/>
            <p:cNvSpPr/>
            <p:nvPr/>
          </p:nvSpPr>
          <p:spPr>
            <a:xfrm>
              <a:off x="6879191" y="2412723"/>
              <a:ext cx="23994" cy="31264"/>
            </a:xfrm>
            <a:custGeom>
              <a:avLst/>
              <a:gdLst/>
              <a:ahLst/>
              <a:cxnLst/>
              <a:rect l="l" t="t" r="r" b="b"/>
              <a:pathLst>
                <a:path w="14" h="18" extrusionOk="0">
                  <a:moveTo>
                    <a:pt x="0" y="0"/>
                  </a:moveTo>
                  <a:cubicBezTo>
                    <a:pt x="6" y="4"/>
                    <a:pt x="11" y="11"/>
                    <a:pt x="14" y="18"/>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3" name="Google Shape;363;p40"/>
            <p:cNvSpPr/>
            <p:nvPr/>
          </p:nvSpPr>
          <p:spPr>
            <a:xfrm>
              <a:off x="6959896" y="2209142"/>
              <a:ext cx="77797" cy="169409"/>
            </a:xfrm>
            <a:custGeom>
              <a:avLst/>
              <a:gdLst/>
              <a:ahLst/>
              <a:cxnLst/>
              <a:rect l="l" t="t" r="r" b="b"/>
              <a:pathLst>
                <a:path w="45" h="98" extrusionOk="0">
                  <a:moveTo>
                    <a:pt x="0" y="12"/>
                  </a:moveTo>
                  <a:cubicBezTo>
                    <a:pt x="5" y="7"/>
                    <a:pt x="10" y="3"/>
                    <a:pt x="17" y="2"/>
                  </a:cubicBezTo>
                  <a:cubicBezTo>
                    <a:pt x="23" y="0"/>
                    <a:pt x="30" y="1"/>
                    <a:pt x="35" y="5"/>
                  </a:cubicBezTo>
                  <a:cubicBezTo>
                    <a:pt x="41" y="10"/>
                    <a:pt x="43" y="18"/>
                    <a:pt x="43" y="25"/>
                  </a:cubicBezTo>
                  <a:cubicBezTo>
                    <a:pt x="45" y="54"/>
                    <a:pt x="30" y="82"/>
                    <a:pt x="7" y="98"/>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4" name="Google Shape;364;p40"/>
            <p:cNvSpPr/>
            <p:nvPr/>
          </p:nvSpPr>
          <p:spPr>
            <a:xfrm>
              <a:off x="6962078" y="2243315"/>
              <a:ext cx="51623" cy="17450"/>
            </a:xfrm>
            <a:custGeom>
              <a:avLst/>
              <a:gdLst/>
              <a:ahLst/>
              <a:cxnLst/>
              <a:rect l="l" t="t" r="r" b="b"/>
              <a:pathLst>
                <a:path w="30" h="10" extrusionOk="0">
                  <a:moveTo>
                    <a:pt x="0" y="10"/>
                  </a:moveTo>
                  <a:cubicBezTo>
                    <a:pt x="3" y="7"/>
                    <a:pt x="6" y="5"/>
                    <a:pt x="9" y="3"/>
                  </a:cubicBezTo>
                  <a:cubicBezTo>
                    <a:pt x="13" y="1"/>
                    <a:pt x="17" y="0"/>
                    <a:pt x="21" y="1"/>
                  </a:cubicBezTo>
                  <a:cubicBezTo>
                    <a:pt x="25" y="1"/>
                    <a:pt x="29" y="4"/>
                    <a:pt x="30" y="8"/>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5" name="Google Shape;365;p40"/>
            <p:cNvSpPr/>
            <p:nvPr/>
          </p:nvSpPr>
          <p:spPr>
            <a:xfrm>
              <a:off x="6839202" y="1891410"/>
              <a:ext cx="547488" cy="562756"/>
            </a:xfrm>
            <a:custGeom>
              <a:avLst/>
              <a:gdLst/>
              <a:ahLst/>
              <a:cxnLst/>
              <a:rect l="l" t="t" r="r" b="b"/>
              <a:pathLst>
                <a:path w="317" h="326" extrusionOk="0">
                  <a:moveTo>
                    <a:pt x="236" y="324"/>
                  </a:moveTo>
                  <a:cubicBezTo>
                    <a:pt x="236" y="325"/>
                    <a:pt x="237" y="325"/>
                    <a:pt x="237" y="326"/>
                  </a:cubicBezTo>
                  <a:cubicBezTo>
                    <a:pt x="198" y="321"/>
                    <a:pt x="160" y="314"/>
                    <a:pt x="122" y="306"/>
                  </a:cubicBezTo>
                  <a:cubicBezTo>
                    <a:pt x="118" y="294"/>
                    <a:pt x="113" y="283"/>
                    <a:pt x="106" y="273"/>
                  </a:cubicBezTo>
                  <a:cubicBezTo>
                    <a:pt x="116" y="253"/>
                    <a:pt x="122" y="231"/>
                    <a:pt x="123" y="209"/>
                  </a:cubicBezTo>
                  <a:cubicBezTo>
                    <a:pt x="124" y="201"/>
                    <a:pt x="124" y="193"/>
                    <a:pt x="120" y="187"/>
                  </a:cubicBezTo>
                  <a:cubicBezTo>
                    <a:pt x="115" y="180"/>
                    <a:pt x="106" y="176"/>
                    <a:pt x="98" y="175"/>
                  </a:cubicBezTo>
                  <a:cubicBezTo>
                    <a:pt x="86" y="174"/>
                    <a:pt x="74" y="179"/>
                    <a:pt x="65" y="188"/>
                  </a:cubicBezTo>
                  <a:cubicBezTo>
                    <a:pt x="57" y="196"/>
                    <a:pt x="54" y="209"/>
                    <a:pt x="56" y="221"/>
                  </a:cubicBezTo>
                  <a:cubicBezTo>
                    <a:pt x="52" y="221"/>
                    <a:pt x="50" y="223"/>
                    <a:pt x="46" y="223"/>
                  </a:cubicBezTo>
                  <a:cubicBezTo>
                    <a:pt x="47" y="212"/>
                    <a:pt x="48" y="199"/>
                    <a:pt x="48" y="188"/>
                  </a:cubicBezTo>
                  <a:cubicBezTo>
                    <a:pt x="43" y="178"/>
                    <a:pt x="38" y="169"/>
                    <a:pt x="31" y="160"/>
                  </a:cubicBezTo>
                  <a:cubicBezTo>
                    <a:pt x="31" y="141"/>
                    <a:pt x="33" y="121"/>
                    <a:pt x="35" y="102"/>
                  </a:cubicBezTo>
                  <a:cubicBezTo>
                    <a:pt x="26" y="108"/>
                    <a:pt x="10" y="101"/>
                    <a:pt x="5" y="93"/>
                  </a:cubicBezTo>
                  <a:cubicBezTo>
                    <a:pt x="0" y="84"/>
                    <a:pt x="1" y="73"/>
                    <a:pt x="4" y="63"/>
                  </a:cubicBezTo>
                  <a:cubicBezTo>
                    <a:pt x="9" y="47"/>
                    <a:pt x="21" y="33"/>
                    <a:pt x="35" y="24"/>
                  </a:cubicBezTo>
                  <a:cubicBezTo>
                    <a:pt x="49" y="14"/>
                    <a:pt x="66" y="9"/>
                    <a:pt x="83" y="6"/>
                  </a:cubicBezTo>
                  <a:cubicBezTo>
                    <a:pt x="114" y="0"/>
                    <a:pt x="146" y="1"/>
                    <a:pt x="177" y="11"/>
                  </a:cubicBezTo>
                  <a:cubicBezTo>
                    <a:pt x="173" y="12"/>
                    <a:pt x="170" y="13"/>
                    <a:pt x="167" y="14"/>
                  </a:cubicBezTo>
                  <a:cubicBezTo>
                    <a:pt x="202" y="23"/>
                    <a:pt x="236" y="38"/>
                    <a:pt x="264" y="61"/>
                  </a:cubicBezTo>
                  <a:cubicBezTo>
                    <a:pt x="292" y="84"/>
                    <a:pt x="313" y="117"/>
                    <a:pt x="317" y="152"/>
                  </a:cubicBezTo>
                  <a:cubicBezTo>
                    <a:pt x="316" y="151"/>
                    <a:pt x="315" y="150"/>
                    <a:pt x="314" y="149"/>
                  </a:cubicBezTo>
                  <a:cubicBezTo>
                    <a:pt x="284" y="204"/>
                    <a:pt x="255" y="264"/>
                    <a:pt x="236" y="324"/>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6" name="Google Shape;366;p40"/>
            <p:cNvSpPr/>
            <p:nvPr/>
          </p:nvSpPr>
          <p:spPr>
            <a:xfrm>
              <a:off x="6844291" y="2201871"/>
              <a:ext cx="31264" cy="58893"/>
            </a:xfrm>
            <a:custGeom>
              <a:avLst/>
              <a:gdLst/>
              <a:ahLst/>
              <a:cxnLst/>
              <a:rect l="l" t="t" r="r" b="b"/>
              <a:pathLst>
                <a:path w="18" h="34" extrusionOk="0">
                  <a:moveTo>
                    <a:pt x="16" y="18"/>
                  </a:moveTo>
                  <a:cubicBezTo>
                    <a:pt x="15" y="27"/>
                    <a:pt x="10" y="34"/>
                    <a:pt x="6" y="33"/>
                  </a:cubicBezTo>
                  <a:cubicBezTo>
                    <a:pt x="2" y="32"/>
                    <a:pt x="0" y="24"/>
                    <a:pt x="2" y="15"/>
                  </a:cubicBezTo>
                  <a:cubicBezTo>
                    <a:pt x="4" y="7"/>
                    <a:pt x="8" y="0"/>
                    <a:pt x="12" y="1"/>
                  </a:cubicBezTo>
                  <a:cubicBezTo>
                    <a:pt x="16" y="2"/>
                    <a:pt x="18" y="10"/>
                    <a:pt x="16" y="18"/>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7" name="Google Shape;367;p40"/>
            <p:cNvSpPr/>
            <p:nvPr/>
          </p:nvSpPr>
          <p:spPr>
            <a:xfrm>
              <a:off x="6855197" y="2155338"/>
              <a:ext cx="27629" cy="8725"/>
            </a:xfrm>
            <a:custGeom>
              <a:avLst/>
              <a:gdLst/>
              <a:ahLst/>
              <a:cxnLst/>
              <a:rect l="l" t="t" r="r" b="b"/>
              <a:pathLst>
                <a:path w="16" h="5" extrusionOk="0">
                  <a:moveTo>
                    <a:pt x="0" y="2"/>
                  </a:moveTo>
                  <a:cubicBezTo>
                    <a:pt x="5" y="0"/>
                    <a:pt x="11" y="1"/>
                    <a:pt x="16" y="5"/>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8" name="Google Shape;368;p40"/>
            <p:cNvSpPr/>
            <p:nvPr/>
          </p:nvSpPr>
          <p:spPr>
            <a:xfrm>
              <a:off x="6048871" y="2659928"/>
              <a:ext cx="1648280" cy="1882397"/>
            </a:xfrm>
            <a:custGeom>
              <a:avLst/>
              <a:gdLst/>
              <a:ahLst/>
              <a:cxnLst/>
              <a:rect l="l" t="t" r="r" b="b"/>
              <a:pathLst>
                <a:path w="955" h="1090" extrusionOk="0">
                  <a:moveTo>
                    <a:pt x="0" y="1090"/>
                  </a:moveTo>
                  <a:cubicBezTo>
                    <a:pt x="744" y="1090"/>
                    <a:pt x="744" y="1090"/>
                    <a:pt x="744" y="1090"/>
                  </a:cubicBezTo>
                  <a:cubicBezTo>
                    <a:pt x="712" y="1018"/>
                    <a:pt x="860" y="450"/>
                    <a:pt x="907" y="352"/>
                  </a:cubicBezTo>
                  <a:cubicBezTo>
                    <a:pt x="920" y="325"/>
                    <a:pt x="931" y="294"/>
                    <a:pt x="938" y="263"/>
                  </a:cubicBezTo>
                  <a:cubicBezTo>
                    <a:pt x="955" y="189"/>
                    <a:pt x="914" y="113"/>
                    <a:pt x="844" y="84"/>
                  </a:cubicBezTo>
                  <a:cubicBezTo>
                    <a:pt x="828" y="77"/>
                    <a:pt x="812" y="70"/>
                    <a:pt x="797" y="62"/>
                  </a:cubicBezTo>
                  <a:cubicBezTo>
                    <a:pt x="797" y="62"/>
                    <a:pt x="792" y="40"/>
                    <a:pt x="786" y="16"/>
                  </a:cubicBezTo>
                  <a:cubicBezTo>
                    <a:pt x="680" y="0"/>
                    <a:pt x="603" y="7"/>
                    <a:pt x="498" y="31"/>
                  </a:cubicBezTo>
                  <a:cubicBezTo>
                    <a:pt x="495" y="56"/>
                    <a:pt x="498" y="40"/>
                    <a:pt x="495" y="65"/>
                  </a:cubicBezTo>
                  <a:cubicBezTo>
                    <a:pt x="444" y="80"/>
                    <a:pt x="392" y="93"/>
                    <a:pt x="340" y="107"/>
                  </a:cubicBezTo>
                  <a:cubicBezTo>
                    <a:pt x="298" y="118"/>
                    <a:pt x="269" y="155"/>
                    <a:pt x="265" y="197"/>
                  </a:cubicBezTo>
                  <a:cubicBezTo>
                    <a:pt x="259" y="265"/>
                    <a:pt x="13" y="1023"/>
                    <a:pt x="0" y="109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9" name="Google Shape;369;p40"/>
            <p:cNvSpPr/>
            <p:nvPr/>
          </p:nvSpPr>
          <p:spPr>
            <a:xfrm>
              <a:off x="6962078" y="2742815"/>
              <a:ext cx="443516" cy="31264"/>
            </a:xfrm>
            <a:custGeom>
              <a:avLst/>
              <a:gdLst/>
              <a:ahLst/>
              <a:cxnLst/>
              <a:rect l="l" t="t" r="r" b="b"/>
              <a:pathLst>
                <a:path w="257" h="18" extrusionOk="0">
                  <a:moveTo>
                    <a:pt x="257" y="17"/>
                  </a:moveTo>
                  <a:cubicBezTo>
                    <a:pt x="173" y="0"/>
                    <a:pt x="85" y="0"/>
                    <a:pt x="0" y="18"/>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0" name="Google Shape;370;p40"/>
            <p:cNvSpPr/>
            <p:nvPr/>
          </p:nvSpPr>
          <p:spPr>
            <a:xfrm>
              <a:off x="5917998" y="2780623"/>
              <a:ext cx="966283" cy="1132782"/>
            </a:xfrm>
            <a:custGeom>
              <a:avLst/>
              <a:gdLst/>
              <a:ahLst/>
              <a:cxnLst/>
              <a:rect l="l" t="t" r="r" b="b"/>
              <a:pathLst>
                <a:path w="560" h="656" extrusionOk="0">
                  <a:moveTo>
                    <a:pt x="508" y="51"/>
                  </a:moveTo>
                  <a:cubicBezTo>
                    <a:pt x="548" y="69"/>
                    <a:pt x="560" y="123"/>
                    <a:pt x="547" y="169"/>
                  </a:cubicBezTo>
                  <a:cubicBezTo>
                    <a:pt x="534" y="215"/>
                    <a:pt x="502" y="254"/>
                    <a:pt x="471" y="292"/>
                  </a:cubicBezTo>
                  <a:cubicBezTo>
                    <a:pt x="404" y="373"/>
                    <a:pt x="393" y="406"/>
                    <a:pt x="309" y="504"/>
                  </a:cubicBezTo>
                  <a:cubicBezTo>
                    <a:pt x="177" y="656"/>
                    <a:pt x="104" y="651"/>
                    <a:pt x="56" y="616"/>
                  </a:cubicBezTo>
                  <a:cubicBezTo>
                    <a:pt x="56" y="616"/>
                    <a:pt x="55" y="615"/>
                    <a:pt x="55" y="615"/>
                  </a:cubicBezTo>
                  <a:cubicBezTo>
                    <a:pt x="10" y="581"/>
                    <a:pt x="0" y="517"/>
                    <a:pt x="32" y="464"/>
                  </a:cubicBezTo>
                  <a:cubicBezTo>
                    <a:pt x="63" y="413"/>
                    <a:pt x="96" y="358"/>
                    <a:pt x="101" y="351"/>
                  </a:cubicBezTo>
                  <a:cubicBezTo>
                    <a:pt x="136" y="297"/>
                    <a:pt x="175" y="244"/>
                    <a:pt x="218" y="195"/>
                  </a:cubicBezTo>
                  <a:cubicBezTo>
                    <a:pt x="294" y="108"/>
                    <a:pt x="394" y="0"/>
                    <a:pt x="508" y="5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1" name="Google Shape;371;p40"/>
            <p:cNvSpPr/>
            <p:nvPr/>
          </p:nvSpPr>
          <p:spPr>
            <a:xfrm>
              <a:off x="6264812" y="3236499"/>
              <a:ext cx="512588" cy="588931"/>
            </a:xfrm>
            <a:custGeom>
              <a:avLst/>
              <a:gdLst/>
              <a:ahLst/>
              <a:cxnLst/>
              <a:rect l="l" t="t" r="r" b="b"/>
              <a:pathLst>
                <a:path w="297" h="341" extrusionOk="0">
                  <a:moveTo>
                    <a:pt x="297" y="0"/>
                  </a:moveTo>
                  <a:cubicBezTo>
                    <a:pt x="214" y="100"/>
                    <a:pt x="148" y="219"/>
                    <a:pt x="0" y="341"/>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2" name="Google Shape;372;p40"/>
            <p:cNvSpPr/>
            <p:nvPr/>
          </p:nvSpPr>
          <p:spPr>
            <a:xfrm>
              <a:off x="6528741" y="2848241"/>
              <a:ext cx="338090" cy="146869"/>
            </a:xfrm>
            <a:custGeom>
              <a:avLst/>
              <a:gdLst/>
              <a:ahLst/>
              <a:cxnLst/>
              <a:rect l="l" t="t" r="r" b="b"/>
              <a:pathLst>
                <a:path w="196" h="85" extrusionOk="0">
                  <a:moveTo>
                    <a:pt x="0" y="32"/>
                  </a:moveTo>
                  <a:cubicBezTo>
                    <a:pt x="35" y="12"/>
                    <a:pt x="76" y="0"/>
                    <a:pt x="115" y="7"/>
                  </a:cubicBezTo>
                  <a:cubicBezTo>
                    <a:pt x="154" y="15"/>
                    <a:pt x="190" y="46"/>
                    <a:pt x="196" y="85"/>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3" name="Google Shape;373;p40"/>
            <p:cNvSpPr/>
            <p:nvPr/>
          </p:nvSpPr>
          <p:spPr>
            <a:xfrm>
              <a:off x="5923087" y="3507698"/>
              <a:ext cx="96701" cy="267564"/>
            </a:xfrm>
            <a:custGeom>
              <a:avLst/>
              <a:gdLst/>
              <a:ahLst/>
              <a:cxnLst/>
              <a:rect l="l" t="t" r="r" b="b"/>
              <a:pathLst>
                <a:path w="56" h="155" extrusionOk="0">
                  <a:moveTo>
                    <a:pt x="14" y="155"/>
                  </a:moveTo>
                  <a:cubicBezTo>
                    <a:pt x="0" y="101"/>
                    <a:pt x="16" y="40"/>
                    <a:pt x="56" y="0"/>
                  </a:cubicBezTo>
                  <a:cubicBezTo>
                    <a:pt x="42" y="32"/>
                    <a:pt x="37" y="69"/>
                    <a:pt x="45" y="103"/>
                  </a:cubicBezTo>
                </a:path>
              </a:pathLst>
            </a:custGeom>
            <a:noFill/>
            <a:ln w="142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4" name="Google Shape;374;p40"/>
            <p:cNvSpPr/>
            <p:nvPr/>
          </p:nvSpPr>
          <p:spPr>
            <a:xfrm>
              <a:off x="6839202" y="3877052"/>
              <a:ext cx="1258567" cy="665273"/>
            </a:xfrm>
            <a:custGeom>
              <a:avLst/>
              <a:gdLst/>
              <a:ahLst/>
              <a:cxnLst/>
              <a:rect l="l" t="t" r="r" b="b"/>
              <a:pathLst>
                <a:path w="729" h="385" extrusionOk="0">
                  <a:moveTo>
                    <a:pt x="729" y="385"/>
                  </a:moveTo>
                  <a:cubicBezTo>
                    <a:pt x="0" y="385"/>
                    <a:pt x="0" y="385"/>
                    <a:pt x="0" y="385"/>
                  </a:cubicBezTo>
                  <a:cubicBezTo>
                    <a:pt x="0" y="123"/>
                    <a:pt x="0" y="123"/>
                    <a:pt x="0" y="123"/>
                  </a:cubicBezTo>
                  <a:cubicBezTo>
                    <a:pt x="0" y="55"/>
                    <a:pt x="55" y="0"/>
                    <a:pt x="122" y="0"/>
                  </a:cubicBezTo>
                  <a:cubicBezTo>
                    <a:pt x="606" y="0"/>
                    <a:pt x="606" y="0"/>
                    <a:pt x="606" y="0"/>
                  </a:cubicBezTo>
                  <a:cubicBezTo>
                    <a:pt x="674" y="0"/>
                    <a:pt x="729" y="55"/>
                    <a:pt x="729" y="123"/>
                  </a:cubicBezTo>
                  <a:lnTo>
                    <a:pt x="729" y="385"/>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5" name="Google Shape;375;p40"/>
            <p:cNvSpPr/>
            <p:nvPr/>
          </p:nvSpPr>
          <p:spPr>
            <a:xfrm>
              <a:off x="6583999" y="3877052"/>
              <a:ext cx="1258567" cy="665273"/>
            </a:xfrm>
            <a:custGeom>
              <a:avLst/>
              <a:gdLst/>
              <a:ahLst/>
              <a:cxnLst/>
              <a:rect l="l" t="t" r="r" b="b"/>
              <a:pathLst>
                <a:path w="729" h="385" extrusionOk="0">
                  <a:moveTo>
                    <a:pt x="729" y="385"/>
                  </a:moveTo>
                  <a:cubicBezTo>
                    <a:pt x="0" y="385"/>
                    <a:pt x="0" y="385"/>
                    <a:pt x="0" y="385"/>
                  </a:cubicBezTo>
                  <a:cubicBezTo>
                    <a:pt x="0" y="123"/>
                    <a:pt x="0" y="123"/>
                    <a:pt x="0" y="123"/>
                  </a:cubicBezTo>
                  <a:cubicBezTo>
                    <a:pt x="0" y="55"/>
                    <a:pt x="55" y="0"/>
                    <a:pt x="123" y="0"/>
                  </a:cubicBezTo>
                  <a:cubicBezTo>
                    <a:pt x="607" y="0"/>
                    <a:pt x="607" y="0"/>
                    <a:pt x="607" y="0"/>
                  </a:cubicBezTo>
                  <a:cubicBezTo>
                    <a:pt x="674" y="0"/>
                    <a:pt x="729" y="55"/>
                    <a:pt x="729" y="123"/>
                  </a:cubicBezTo>
                  <a:lnTo>
                    <a:pt x="729" y="385"/>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6" name="Google Shape;376;p40"/>
            <p:cNvSpPr/>
            <p:nvPr/>
          </p:nvSpPr>
          <p:spPr>
            <a:xfrm>
              <a:off x="6356424" y="2942761"/>
              <a:ext cx="1401074" cy="1599565"/>
            </a:xfrm>
            <a:custGeom>
              <a:avLst/>
              <a:gdLst/>
              <a:ahLst/>
              <a:cxnLst/>
              <a:rect l="l" t="t" r="r" b="b"/>
              <a:pathLst>
                <a:path w="812" h="926" extrusionOk="0">
                  <a:moveTo>
                    <a:pt x="591" y="926"/>
                  </a:moveTo>
                  <a:cubicBezTo>
                    <a:pt x="0" y="926"/>
                    <a:pt x="0" y="926"/>
                    <a:pt x="0" y="926"/>
                  </a:cubicBezTo>
                  <a:cubicBezTo>
                    <a:pt x="217" y="89"/>
                    <a:pt x="217" y="89"/>
                    <a:pt x="217" y="89"/>
                  </a:cubicBezTo>
                  <a:cubicBezTo>
                    <a:pt x="231" y="36"/>
                    <a:pt x="278" y="0"/>
                    <a:pt x="332" y="0"/>
                  </a:cubicBezTo>
                  <a:cubicBezTo>
                    <a:pt x="677" y="0"/>
                    <a:pt x="677" y="0"/>
                    <a:pt x="677" y="0"/>
                  </a:cubicBezTo>
                  <a:cubicBezTo>
                    <a:pt x="755" y="0"/>
                    <a:pt x="812" y="73"/>
                    <a:pt x="792" y="148"/>
                  </a:cubicBezTo>
                  <a:lnTo>
                    <a:pt x="591" y="926"/>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7" name="Google Shape;377;p40"/>
            <p:cNvSpPr/>
            <p:nvPr/>
          </p:nvSpPr>
          <p:spPr>
            <a:xfrm>
              <a:off x="6730868" y="2942761"/>
              <a:ext cx="1401074" cy="1599565"/>
            </a:xfrm>
            <a:custGeom>
              <a:avLst/>
              <a:gdLst/>
              <a:ahLst/>
              <a:cxnLst/>
              <a:rect l="l" t="t" r="r" b="b"/>
              <a:pathLst>
                <a:path w="812" h="926" extrusionOk="0">
                  <a:moveTo>
                    <a:pt x="591" y="926"/>
                  </a:moveTo>
                  <a:cubicBezTo>
                    <a:pt x="0" y="926"/>
                    <a:pt x="0" y="926"/>
                    <a:pt x="0" y="926"/>
                  </a:cubicBezTo>
                  <a:cubicBezTo>
                    <a:pt x="217" y="89"/>
                    <a:pt x="217" y="89"/>
                    <a:pt x="217" y="89"/>
                  </a:cubicBezTo>
                  <a:cubicBezTo>
                    <a:pt x="231" y="36"/>
                    <a:pt x="278" y="0"/>
                    <a:pt x="332" y="0"/>
                  </a:cubicBezTo>
                  <a:cubicBezTo>
                    <a:pt x="677" y="0"/>
                    <a:pt x="677" y="0"/>
                    <a:pt x="677" y="0"/>
                  </a:cubicBezTo>
                  <a:cubicBezTo>
                    <a:pt x="755" y="0"/>
                    <a:pt x="812" y="73"/>
                    <a:pt x="792" y="148"/>
                  </a:cubicBezTo>
                  <a:lnTo>
                    <a:pt x="591" y="926"/>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8" name="Google Shape;378;p40"/>
            <p:cNvSpPr/>
            <p:nvPr/>
          </p:nvSpPr>
          <p:spPr>
            <a:xfrm>
              <a:off x="5632984" y="3871963"/>
              <a:ext cx="1258567" cy="664547"/>
            </a:xfrm>
            <a:custGeom>
              <a:avLst/>
              <a:gdLst/>
              <a:ahLst/>
              <a:cxnLst/>
              <a:rect l="l" t="t" r="r" b="b"/>
              <a:pathLst>
                <a:path w="729" h="385" extrusionOk="0">
                  <a:moveTo>
                    <a:pt x="729" y="385"/>
                  </a:moveTo>
                  <a:cubicBezTo>
                    <a:pt x="0" y="385"/>
                    <a:pt x="0" y="385"/>
                    <a:pt x="0" y="385"/>
                  </a:cubicBezTo>
                  <a:cubicBezTo>
                    <a:pt x="0" y="123"/>
                    <a:pt x="0" y="123"/>
                    <a:pt x="0" y="123"/>
                  </a:cubicBezTo>
                  <a:cubicBezTo>
                    <a:pt x="0" y="55"/>
                    <a:pt x="55" y="0"/>
                    <a:pt x="123" y="0"/>
                  </a:cubicBezTo>
                  <a:cubicBezTo>
                    <a:pt x="606" y="0"/>
                    <a:pt x="606" y="0"/>
                    <a:pt x="606" y="0"/>
                  </a:cubicBezTo>
                  <a:cubicBezTo>
                    <a:pt x="674" y="0"/>
                    <a:pt x="729" y="55"/>
                    <a:pt x="729" y="123"/>
                  </a:cubicBezTo>
                  <a:lnTo>
                    <a:pt x="729" y="385"/>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9" name="Google Shape;379;p40"/>
            <p:cNvSpPr/>
            <p:nvPr/>
          </p:nvSpPr>
          <p:spPr>
            <a:xfrm>
              <a:off x="5379235" y="3871963"/>
              <a:ext cx="1258567" cy="670363"/>
            </a:xfrm>
            <a:custGeom>
              <a:avLst/>
              <a:gdLst/>
              <a:ahLst/>
              <a:cxnLst/>
              <a:rect l="l" t="t" r="r" b="b"/>
              <a:pathLst>
                <a:path w="729" h="388" extrusionOk="0">
                  <a:moveTo>
                    <a:pt x="729" y="388"/>
                  </a:moveTo>
                  <a:cubicBezTo>
                    <a:pt x="0" y="388"/>
                    <a:pt x="0" y="388"/>
                    <a:pt x="0" y="388"/>
                  </a:cubicBezTo>
                  <a:cubicBezTo>
                    <a:pt x="0" y="123"/>
                    <a:pt x="0" y="123"/>
                    <a:pt x="0" y="123"/>
                  </a:cubicBezTo>
                  <a:cubicBezTo>
                    <a:pt x="0" y="55"/>
                    <a:pt x="55" y="0"/>
                    <a:pt x="123" y="0"/>
                  </a:cubicBezTo>
                  <a:cubicBezTo>
                    <a:pt x="606" y="0"/>
                    <a:pt x="606" y="0"/>
                    <a:pt x="606" y="0"/>
                  </a:cubicBezTo>
                  <a:cubicBezTo>
                    <a:pt x="674" y="0"/>
                    <a:pt x="729" y="55"/>
                    <a:pt x="729" y="123"/>
                  </a:cubicBezTo>
                  <a:lnTo>
                    <a:pt x="729" y="388"/>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80" name="Google Shape;380;p40"/>
          <p:cNvSpPr txBox="1">
            <a:spLocks noGrp="1"/>
          </p:cNvSpPr>
          <p:nvPr>
            <p:ph type="ctrTitle"/>
          </p:nvPr>
        </p:nvSpPr>
        <p:spPr>
          <a:xfrm>
            <a:off x="997425" y="1927578"/>
            <a:ext cx="7423904" cy="1360200"/>
          </a:xfrm>
          <a:prstGeom prst="rect">
            <a:avLst/>
          </a:prstGeom>
        </p:spPr>
        <p:txBody>
          <a:bodyPr spcFirstLastPara="1" wrap="square" lIns="91425" tIns="0" rIns="91425" bIns="91425" anchor="t" anchorCtr="0">
            <a:noAutofit/>
          </a:bodyPr>
          <a:lstStyle/>
          <a:p>
            <a:pPr lvl="0"/>
            <a:r>
              <a:rPr lang="en-US" sz="3000" b="1">
                <a:solidFill>
                  <a:schemeClr val="accent3">
                    <a:lumMod val="75000"/>
                  </a:schemeClr>
                </a:solidFill>
                <a:latin typeface="Times New Roman" panose="02020603050405020304" pitchFamily="18" charset="0"/>
                <a:cs typeface="Times New Roman" panose="02020603050405020304" pitchFamily="18" charset="0"/>
              </a:rPr>
              <a:t>An effective genetic algorithm-based feature selection method for intrusion detection systems </a:t>
            </a:r>
            <a:endParaRPr sz="3000" b="1">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81" name="Google Shape;381;p40"/>
          <p:cNvSpPr txBox="1">
            <a:spLocks noGrp="1"/>
          </p:cNvSpPr>
          <p:nvPr>
            <p:ph type="subTitle" idx="1"/>
          </p:nvPr>
        </p:nvSpPr>
        <p:spPr>
          <a:xfrm>
            <a:off x="997425" y="3044725"/>
            <a:ext cx="3961499"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                                                   </a:t>
            </a:r>
            <a:r>
              <a:rPr lang="vi-VN" sz="1800">
                <a:latin typeface="Times New Roman" panose="02020603050405020304" pitchFamily="18" charset="0"/>
                <a:cs typeface="Times New Roman" panose="02020603050405020304" pitchFamily="18" charset="0"/>
              </a:rPr>
              <a:t>Nhó</a:t>
            </a:r>
            <a:r>
              <a:rPr lang="en-US" sz="1800">
                <a:latin typeface="Times New Roman" panose="02020603050405020304" pitchFamily="18" charset="0"/>
                <a:cs typeface="Times New Roman" panose="02020603050405020304" pitchFamily="18" charset="0"/>
              </a:rPr>
              <a:t>m 14</a:t>
            </a:r>
            <a:endParaRPr sz="1800">
              <a:latin typeface="Times New Roman" panose="02020603050405020304" pitchFamily="18" charset="0"/>
              <a:cs typeface="Times New Roman" panose="02020603050405020304" pitchFamily="18" charset="0"/>
            </a:endParaRPr>
          </a:p>
        </p:txBody>
      </p:sp>
      <p:cxnSp>
        <p:nvCxnSpPr>
          <p:cNvPr id="382" name="Google Shape;382;p40"/>
          <p:cNvCxnSpPr>
            <a:stCxn id="381" idx="3"/>
          </p:cNvCxnSpPr>
          <p:nvPr/>
        </p:nvCxnSpPr>
        <p:spPr>
          <a:xfrm>
            <a:off x="4958924" y="3282625"/>
            <a:ext cx="2428801" cy="0"/>
          </a:xfrm>
          <a:prstGeom prst="straightConnector1">
            <a:avLst/>
          </a:prstGeom>
          <a:noFill/>
          <a:ln w="28575" cap="flat" cmpd="sng">
            <a:solidFill>
              <a:schemeClr val="accent3"/>
            </a:solidFill>
            <a:prstDash val="solid"/>
            <a:round/>
            <a:headEnd type="none" w="med" len="med"/>
            <a:tailEnd type="none" w="med" len="med"/>
          </a:ln>
        </p:spPr>
      </p:cxnSp>
      <p:pic>
        <p:nvPicPr>
          <p:cNvPr id="383" name="Google Shape;383;p40"/>
          <p:cNvPicPr preferRelativeResize="0"/>
          <p:nvPr/>
        </p:nvPicPr>
        <p:blipFill rotWithShape="1">
          <a:blip r:embed="rId3">
            <a:alphaModFix/>
          </a:blip>
          <a:srcRect l="9500" t="8971" r="25653" b="10200"/>
          <a:stretch/>
        </p:blipFill>
        <p:spPr>
          <a:xfrm>
            <a:off x="7869498" y="2465925"/>
            <a:ext cx="1274500" cy="2686073"/>
          </a:xfrm>
          <a:prstGeom prst="rect">
            <a:avLst/>
          </a:prstGeom>
          <a:noFill/>
          <a:ln>
            <a:noFill/>
          </a:ln>
        </p:spPr>
      </p:pic>
      <p:grpSp>
        <p:nvGrpSpPr>
          <p:cNvPr id="385" name="Google Shape;385;p40"/>
          <p:cNvGrpSpPr/>
          <p:nvPr/>
        </p:nvGrpSpPr>
        <p:grpSpPr>
          <a:xfrm>
            <a:off x="4332375" y="3764650"/>
            <a:ext cx="1529324" cy="689700"/>
            <a:chOff x="4332375" y="3764650"/>
            <a:chExt cx="1529324" cy="689700"/>
          </a:xfrm>
        </p:grpSpPr>
        <p:pic>
          <p:nvPicPr>
            <p:cNvPr id="386" name="Google Shape;386;p40"/>
            <p:cNvPicPr preferRelativeResize="0"/>
            <p:nvPr/>
          </p:nvPicPr>
          <p:blipFill>
            <a:blip r:embed="rId4">
              <a:alphaModFix/>
            </a:blip>
            <a:stretch>
              <a:fillRect/>
            </a:stretch>
          </p:blipFill>
          <p:spPr>
            <a:xfrm>
              <a:off x="4332375" y="3764650"/>
              <a:ext cx="1529324" cy="689700"/>
            </a:xfrm>
            <a:prstGeom prst="rect">
              <a:avLst/>
            </a:prstGeom>
            <a:noFill/>
            <a:ln>
              <a:noFill/>
            </a:ln>
            <a:effectLst>
              <a:outerShdw blurRad="1271588" dist="152400" dir="5460000" algn="bl" rotWithShape="0">
                <a:schemeClr val="accent3">
                  <a:alpha val="34000"/>
                </a:schemeClr>
              </a:outerShdw>
            </a:effectLst>
          </p:spPr>
        </p:pic>
        <p:grpSp>
          <p:nvGrpSpPr>
            <p:cNvPr id="387" name="Google Shape;387;p40"/>
            <p:cNvGrpSpPr/>
            <p:nvPr/>
          </p:nvGrpSpPr>
          <p:grpSpPr>
            <a:xfrm>
              <a:off x="4463650" y="3894550"/>
              <a:ext cx="1223100" cy="420000"/>
              <a:chOff x="4463650" y="3894550"/>
              <a:chExt cx="1223100" cy="420000"/>
            </a:xfrm>
          </p:grpSpPr>
          <p:grpSp>
            <p:nvGrpSpPr>
              <p:cNvPr id="388" name="Google Shape;388;p40"/>
              <p:cNvGrpSpPr/>
              <p:nvPr/>
            </p:nvGrpSpPr>
            <p:grpSpPr>
              <a:xfrm>
                <a:off x="4463650" y="3894550"/>
                <a:ext cx="1223100" cy="420000"/>
                <a:chOff x="4463650" y="3894550"/>
                <a:chExt cx="1223100" cy="420000"/>
              </a:xfrm>
            </p:grpSpPr>
            <p:cxnSp>
              <p:nvCxnSpPr>
                <p:cNvPr id="389" name="Google Shape;389;p40"/>
                <p:cNvCxnSpPr/>
                <p:nvPr/>
              </p:nvCxnSpPr>
              <p:spPr>
                <a:xfrm>
                  <a:off x="4477875" y="3894550"/>
                  <a:ext cx="0" cy="420000"/>
                </a:xfrm>
                <a:prstGeom prst="straightConnector1">
                  <a:avLst/>
                </a:prstGeom>
                <a:noFill/>
                <a:ln w="28575" cap="flat" cmpd="sng">
                  <a:solidFill>
                    <a:schemeClr val="accent5"/>
                  </a:solidFill>
                  <a:prstDash val="solid"/>
                  <a:round/>
                  <a:headEnd type="none" w="med" len="med"/>
                  <a:tailEnd type="none" w="med" len="med"/>
                </a:ln>
              </p:spPr>
            </p:cxnSp>
            <p:cxnSp>
              <p:nvCxnSpPr>
                <p:cNvPr id="390" name="Google Shape;390;p40"/>
                <p:cNvCxnSpPr/>
                <p:nvPr/>
              </p:nvCxnSpPr>
              <p:spPr>
                <a:xfrm>
                  <a:off x="4463650" y="4314550"/>
                  <a:ext cx="1223100" cy="0"/>
                </a:xfrm>
                <a:prstGeom prst="straightConnector1">
                  <a:avLst/>
                </a:prstGeom>
                <a:noFill/>
                <a:ln w="28575" cap="flat" cmpd="sng">
                  <a:solidFill>
                    <a:schemeClr val="accent5"/>
                  </a:solidFill>
                  <a:prstDash val="solid"/>
                  <a:round/>
                  <a:headEnd type="none" w="med" len="med"/>
                  <a:tailEnd type="none" w="med" len="med"/>
                </a:ln>
              </p:spPr>
            </p:cxnSp>
          </p:grpSp>
          <p:grpSp>
            <p:nvGrpSpPr>
              <p:cNvPr id="391" name="Google Shape;391;p40"/>
              <p:cNvGrpSpPr/>
              <p:nvPr/>
            </p:nvGrpSpPr>
            <p:grpSpPr>
              <a:xfrm>
                <a:off x="4576538" y="3950500"/>
                <a:ext cx="1011675" cy="259275"/>
                <a:chOff x="4576538" y="3950500"/>
                <a:chExt cx="1011675" cy="259275"/>
              </a:xfrm>
            </p:grpSpPr>
            <p:sp>
              <p:nvSpPr>
                <p:cNvPr id="392" name="Google Shape;392;p40"/>
                <p:cNvSpPr/>
                <p:nvPr/>
              </p:nvSpPr>
              <p:spPr>
                <a:xfrm>
                  <a:off x="4576538" y="3950500"/>
                  <a:ext cx="1011675" cy="259275"/>
                </a:xfrm>
                <a:custGeom>
                  <a:avLst/>
                  <a:gdLst/>
                  <a:ahLst/>
                  <a:cxnLst/>
                  <a:rect l="l" t="t" r="r" b="b"/>
                  <a:pathLst>
                    <a:path w="40467" h="10371" extrusionOk="0">
                      <a:moveTo>
                        <a:pt x="0" y="10371"/>
                      </a:moveTo>
                      <a:cubicBezTo>
                        <a:pt x="2913" y="7724"/>
                        <a:pt x="7169" y="5521"/>
                        <a:pt x="11046" y="6200"/>
                      </a:cubicBezTo>
                      <a:cubicBezTo>
                        <a:pt x="13498" y="6629"/>
                        <a:pt x="15133" y="9373"/>
                        <a:pt x="17584" y="9807"/>
                      </a:cubicBezTo>
                      <a:cubicBezTo>
                        <a:pt x="20122" y="10256"/>
                        <a:pt x="21206" y="5186"/>
                        <a:pt x="23784" y="5186"/>
                      </a:cubicBezTo>
                      <a:cubicBezTo>
                        <a:pt x="26279" y="5186"/>
                        <a:pt x="28509" y="8314"/>
                        <a:pt x="30885" y="7553"/>
                      </a:cubicBezTo>
                      <a:cubicBezTo>
                        <a:pt x="34758" y="6313"/>
                        <a:pt x="37158" y="2365"/>
                        <a:pt x="40467" y="0"/>
                      </a:cubicBezTo>
                    </a:path>
                  </a:pathLst>
                </a:custGeom>
                <a:noFill/>
                <a:ln w="28575" cap="flat" cmpd="sng">
                  <a:solidFill>
                    <a:schemeClr val="accent5"/>
                  </a:solidFill>
                  <a:prstDash val="solid"/>
                  <a:round/>
                  <a:headEnd type="none" w="med" len="med"/>
                  <a:tailEnd type="none" w="med" len="med"/>
                </a:ln>
              </p:spPr>
              <p:txBody>
                <a:bodyPr/>
                <a:lstStyle/>
                <a:p>
                  <a:endParaRPr lang="en-US"/>
                </a:p>
              </p:txBody>
            </p:sp>
            <p:sp>
              <p:nvSpPr>
                <p:cNvPr id="393" name="Google Shape;393;p40"/>
                <p:cNvSpPr/>
                <p:nvPr/>
              </p:nvSpPr>
              <p:spPr>
                <a:xfrm>
                  <a:off x="5489425" y="3983725"/>
                  <a:ext cx="59700" cy="59700"/>
                </a:xfrm>
                <a:prstGeom prst="ellipse">
                  <a:avLst/>
                </a:prstGeom>
                <a:gradFill>
                  <a:gsLst>
                    <a:gs pos="0">
                      <a:schemeClr val="accent2"/>
                    </a:gs>
                    <a:gs pos="100000">
                      <a:schemeClr val="accent1"/>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sp>
            <p:nvSpPr>
              <p:cNvPr id="394" name="Google Shape;394;p40"/>
              <p:cNvSpPr/>
              <p:nvPr/>
            </p:nvSpPr>
            <p:spPr>
              <a:xfrm>
                <a:off x="5303575" y="4111500"/>
                <a:ext cx="59700" cy="597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395" name="Google Shape;395;p40"/>
              <p:cNvSpPr/>
              <p:nvPr/>
            </p:nvSpPr>
            <p:spPr>
              <a:xfrm>
                <a:off x="5032100" y="4142600"/>
                <a:ext cx="59700" cy="597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396" name="Google Shape;396;p40"/>
              <p:cNvSpPr/>
              <p:nvPr/>
            </p:nvSpPr>
            <p:spPr>
              <a:xfrm>
                <a:off x="4660875" y="4101050"/>
                <a:ext cx="59700" cy="597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grpSp>
      <p:grpSp>
        <p:nvGrpSpPr>
          <p:cNvPr id="397" name="Google Shape;397;p40"/>
          <p:cNvGrpSpPr/>
          <p:nvPr/>
        </p:nvGrpSpPr>
        <p:grpSpPr>
          <a:xfrm>
            <a:off x="4720150" y="770450"/>
            <a:ext cx="2268676" cy="880651"/>
            <a:chOff x="4720150" y="770450"/>
            <a:chExt cx="2268676" cy="880651"/>
          </a:xfrm>
        </p:grpSpPr>
        <p:pic>
          <p:nvPicPr>
            <p:cNvPr id="398" name="Google Shape;398;p40"/>
            <p:cNvPicPr preferRelativeResize="0"/>
            <p:nvPr/>
          </p:nvPicPr>
          <p:blipFill rotWithShape="1">
            <a:blip r:embed="rId5">
              <a:alphaModFix/>
            </a:blip>
            <a:srcRect l="1317" t="3020" r="1121" b="2897"/>
            <a:stretch/>
          </p:blipFill>
          <p:spPr>
            <a:xfrm>
              <a:off x="4720150" y="770450"/>
              <a:ext cx="2268676" cy="880651"/>
            </a:xfrm>
            <a:prstGeom prst="rect">
              <a:avLst/>
            </a:prstGeom>
            <a:noFill/>
            <a:ln>
              <a:noFill/>
            </a:ln>
            <a:effectLst>
              <a:outerShdw blurRad="1285875" dist="104775" dir="5460000" algn="bl" rotWithShape="0">
                <a:schemeClr val="accent3">
                  <a:alpha val="36000"/>
                </a:schemeClr>
              </a:outerShdw>
            </a:effectLst>
          </p:spPr>
        </p:pic>
        <p:cxnSp>
          <p:nvCxnSpPr>
            <p:cNvPr id="399" name="Google Shape;399;p40"/>
            <p:cNvCxnSpPr/>
            <p:nvPr/>
          </p:nvCxnSpPr>
          <p:spPr>
            <a:xfrm>
              <a:off x="5133375" y="974975"/>
              <a:ext cx="640500" cy="0"/>
            </a:xfrm>
            <a:prstGeom prst="straightConnector1">
              <a:avLst/>
            </a:prstGeom>
            <a:noFill/>
            <a:ln w="28575" cap="flat" cmpd="sng">
              <a:solidFill>
                <a:schemeClr val="dk2"/>
              </a:solidFill>
              <a:prstDash val="solid"/>
              <a:round/>
              <a:headEnd type="none" w="med" len="med"/>
              <a:tailEnd type="none" w="med" len="med"/>
            </a:ln>
          </p:spPr>
        </p:cxnSp>
        <p:cxnSp>
          <p:nvCxnSpPr>
            <p:cNvPr id="400" name="Google Shape;400;p40"/>
            <p:cNvCxnSpPr/>
            <p:nvPr/>
          </p:nvCxnSpPr>
          <p:spPr>
            <a:xfrm>
              <a:off x="4922650" y="1119450"/>
              <a:ext cx="851100" cy="0"/>
            </a:xfrm>
            <a:prstGeom prst="straightConnector1">
              <a:avLst/>
            </a:prstGeom>
            <a:noFill/>
            <a:ln w="28575" cap="flat" cmpd="sng">
              <a:solidFill>
                <a:schemeClr val="dk2"/>
              </a:solidFill>
              <a:prstDash val="solid"/>
              <a:round/>
              <a:headEnd type="none" w="med" len="med"/>
              <a:tailEnd type="none" w="med" len="med"/>
            </a:ln>
          </p:spPr>
        </p:cxnSp>
        <p:grpSp>
          <p:nvGrpSpPr>
            <p:cNvPr id="401" name="Google Shape;401;p40"/>
            <p:cNvGrpSpPr/>
            <p:nvPr/>
          </p:nvGrpSpPr>
          <p:grpSpPr>
            <a:xfrm>
              <a:off x="6011207" y="959333"/>
              <a:ext cx="761808" cy="502743"/>
              <a:chOff x="4542675" y="3894550"/>
              <a:chExt cx="1144200" cy="420002"/>
            </a:xfrm>
          </p:grpSpPr>
          <p:cxnSp>
            <p:nvCxnSpPr>
              <p:cNvPr id="402" name="Google Shape;402;p40"/>
              <p:cNvCxnSpPr/>
              <p:nvPr/>
            </p:nvCxnSpPr>
            <p:spPr>
              <a:xfrm>
                <a:off x="4556000" y="3894550"/>
                <a:ext cx="0" cy="420000"/>
              </a:xfrm>
              <a:prstGeom prst="straightConnector1">
                <a:avLst/>
              </a:prstGeom>
              <a:noFill/>
              <a:ln w="28575" cap="flat" cmpd="sng">
                <a:solidFill>
                  <a:schemeClr val="lt1"/>
                </a:solidFill>
                <a:prstDash val="solid"/>
                <a:round/>
                <a:headEnd type="none" w="med" len="med"/>
                <a:tailEnd type="none" w="med" len="med"/>
              </a:ln>
            </p:spPr>
          </p:cxnSp>
          <p:cxnSp>
            <p:nvCxnSpPr>
              <p:cNvPr id="403" name="Google Shape;403;p40"/>
              <p:cNvCxnSpPr/>
              <p:nvPr/>
            </p:nvCxnSpPr>
            <p:spPr>
              <a:xfrm>
                <a:off x="4542675" y="4314552"/>
                <a:ext cx="1144200" cy="0"/>
              </a:xfrm>
              <a:prstGeom prst="straightConnector1">
                <a:avLst/>
              </a:prstGeom>
              <a:noFill/>
              <a:ln w="28575" cap="flat" cmpd="sng">
                <a:solidFill>
                  <a:schemeClr val="lt1"/>
                </a:solidFill>
                <a:prstDash val="solid"/>
                <a:round/>
                <a:headEnd type="none" w="med" len="med"/>
                <a:tailEnd type="none" w="med" len="med"/>
              </a:ln>
            </p:spPr>
          </p:cxnSp>
        </p:grpSp>
        <p:sp>
          <p:nvSpPr>
            <p:cNvPr id="404" name="Google Shape;404;p40"/>
            <p:cNvSpPr/>
            <p:nvPr/>
          </p:nvSpPr>
          <p:spPr>
            <a:xfrm>
              <a:off x="6119562" y="1191471"/>
              <a:ext cx="85200" cy="197700"/>
            </a:xfrm>
            <a:prstGeom prst="roundRect">
              <a:avLst>
                <a:gd name="adj" fmla="val 669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405" name="Google Shape;405;p40"/>
            <p:cNvSpPr/>
            <p:nvPr/>
          </p:nvSpPr>
          <p:spPr>
            <a:xfrm>
              <a:off x="6273023" y="1034519"/>
              <a:ext cx="85200" cy="352500"/>
            </a:xfrm>
            <a:prstGeom prst="roundRect">
              <a:avLst>
                <a:gd name="adj" fmla="val 669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406" name="Google Shape;406;p40"/>
            <p:cNvSpPr/>
            <p:nvPr/>
          </p:nvSpPr>
          <p:spPr>
            <a:xfrm>
              <a:off x="6423104" y="1191471"/>
              <a:ext cx="85200" cy="197700"/>
            </a:xfrm>
            <a:prstGeom prst="roundRect">
              <a:avLst>
                <a:gd name="adj" fmla="val 669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407" name="Google Shape;407;p40"/>
            <p:cNvSpPr/>
            <p:nvPr/>
          </p:nvSpPr>
          <p:spPr>
            <a:xfrm>
              <a:off x="6576564" y="1034519"/>
              <a:ext cx="85200" cy="352500"/>
            </a:xfrm>
            <a:prstGeom prst="roundRect">
              <a:avLst>
                <a:gd name="adj" fmla="val 669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cxnSp>
          <p:nvCxnSpPr>
            <p:cNvPr id="408" name="Google Shape;408;p40"/>
            <p:cNvCxnSpPr/>
            <p:nvPr/>
          </p:nvCxnSpPr>
          <p:spPr>
            <a:xfrm>
              <a:off x="5133375" y="1317775"/>
              <a:ext cx="640500" cy="0"/>
            </a:xfrm>
            <a:prstGeom prst="straightConnector1">
              <a:avLst/>
            </a:prstGeom>
            <a:noFill/>
            <a:ln w="28575" cap="flat" cmpd="sng">
              <a:solidFill>
                <a:schemeClr val="dk2"/>
              </a:solidFill>
              <a:prstDash val="solid"/>
              <a:round/>
              <a:headEnd type="none" w="med" len="med"/>
              <a:tailEnd type="none" w="med" len="med"/>
            </a:ln>
          </p:spPr>
        </p:cxnSp>
        <p:cxnSp>
          <p:nvCxnSpPr>
            <p:cNvPr id="409" name="Google Shape;409;p40"/>
            <p:cNvCxnSpPr/>
            <p:nvPr/>
          </p:nvCxnSpPr>
          <p:spPr>
            <a:xfrm>
              <a:off x="4922650" y="1462250"/>
              <a:ext cx="851100" cy="0"/>
            </a:xfrm>
            <a:prstGeom prst="straightConnector1">
              <a:avLst/>
            </a:prstGeom>
            <a:noFill/>
            <a:ln w="28575" cap="flat" cmpd="sng">
              <a:solidFill>
                <a:schemeClr val="dk2"/>
              </a:solidFill>
              <a:prstDash val="solid"/>
              <a:round/>
              <a:headEnd type="none" w="med" len="med"/>
              <a:tailEnd type="none" w="med" len="med"/>
            </a:ln>
          </p:spPr>
        </p:cxnSp>
        <p:pic>
          <p:nvPicPr>
            <p:cNvPr id="410" name="Google Shape;410;p40"/>
            <p:cNvPicPr preferRelativeResize="0"/>
            <p:nvPr/>
          </p:nvPicPr>
          <p:blipFill>
            <a:blip r:embed="rId6">
              <a:alphaModFix/>
            </a:blip>
            <a:stretch>
              <a:fillRect/>
            </a:stretch>
          </p:blipFill>
          <p:spPr>
            <a:xfrm>
              <a:off x="4923225" y="909421"/>
              <a:ext cx="127800" cy="127800"/>
            </a:xfrm>
            <a:prstGeom prst="rect">
              <a:avLst/>
            </a:prstGeom>
            <a:noFill/>
            <a:ln>
              <a:noFill/>
            </a:ln>
          </p:spPr>
        </p:pic>
        <p:pic>
          <p:nvPicPr>
            <p:cNvPr id="411" name="Google Shape;411;p40"/>
            <p:cNvPicPr preferRelativeResize="0"/>
            <p:nvPr/>
          </p:nvPicPr>
          <p:blipFill>
            <a:blip r:embed="rId6">
              <a:alphaModFix/>
            </a:blip>
            <a:stretch>
              <a:fillRect/>
            </a:stretch>
          </p:blipFill>
          <p:spPr>
            <a:xfrm>
              <a:off x="4923225" y="1246946"/>
              <a:ext cx="127800" cy="127800"/>
            </a:xfrm>
            <a:prstGeom prst="rect">
              <a:avLst/>
            </a:prstGeom>
            <a:noFill/>
            <a:ln>
              <a:noFill/>
            </a:ln>
          </p:spPr>
        </p:pic>
      </p:grpSp>
      <p:grpSp>
        <p:nvGrpSpPr>
          <p:cNvPr id="412" name="Google Shape;412;p40"/>
          <p:cNvGrpSpPr/>
          <p:nvPr/>
        </p:nvGrpSpPr>
        <p:grpSpPr>
          <a:xfrm>
            <a:off x="3439400" y="3764650"/>
            <a:ext cx="719100" cy="689700"/>
            <a:chOff x="3439400" y="3764650"/>
            <a:chExt cx="719100" cy="689700"/>
          </a:xfrm>
        </p:grpSpPr>
        <p:pic>
          <p:nvPicPr>
            <p:cNvPr id="413" name="Google Shape;413;p40"/>
            <p:cNvPicPr preferRelativeResize="0"/>
            <p:nvPr/>
          </p:nvPicPr>
          <p:blipFill>
            <a:blip r:embed="rId6">
              <a:alphaModFix/>
            </a:blip>
            <a:stretch>
              <a:fillRect/>
            </a:stretch>
          </p:blipFill>
          <p:spPr>
            <a:xfrm>
              <a:off x="3439400" y="3764650"/>
              <a:ext cx="719100" cy="689700"/>
            </a:xfrm>
            <a:prstGeom prst="rect">
              <a:avLst/>
            </a:prstGeom>
            <a:noFill/>
            <a:ln>
              <a:noFill/>
            </a:ln>
            <a:effectLst>
              <a:outerShdw blurRad="1214438" dist="76200" dir="5460000" algn="bl" rotWithShape="0">
                <a:schemeClr val="accent3">
                  <a:alpha val="37000"/>
                </a:schemeClr>
              </a:outerShdw>
            </a:effectLst>
          </p:spPr>
        </p:pic>
        <p:sp>
          <p:nvSpPr>
            <p:cNvPr id="414" name="Google Shape;414;p40"/>
            <p:cNvSpPr/>
            <p:nvPr/>
          </p:nvSpPr>
          <p:spPr>
            <a:xfrm>
              <a:off x="3560465" y="3871004"/>
              <a:ext cx="477000" cy="477000"/>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415" name="Google Shape;415;p40"/>
            <p:cNvSpPr/>
            <p:nvPr/>
          </p:nvSpPr>
          <p:spPr>
            <a:xfrm rot="10800000">
              <a:off x="3560424" y="3870962"/>
              <a:ext cx="477000" cy="477000"/>
            </a:xfrm>
            <a:prstGeom prst="blockArc">
              <a:avLst>
                <a:gd name="adj1" fmla="val 5407933"/>
                <a:gd name="adj2" fmla="val 21399969"/>
                <a:gd name="adj3" fmla="val 1708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sp>
        <p:nvSpPr>
          <p:cNvPr id="2" name="TextBox 1"/>
          <p:cNvSpPr txBox="1"/>
          <p:nvPr/>
        </p:nvSpPr>
        <p:spPr>
          <a:xfrm>
            <a:off x="4966865" y="3316332"/>
            <a:ext cx="2908157" cy="307777"/>
          </a:xfrm>
          <a:prstGeom prst="rect">
            <a:avLst/>
          </a:prstGeom>
          <a:noFill/>
        </p:spPr>
        <p:txBody>
          <a:bodyPr wrap="square" rtlCol="0">
            <a:spAutoFit/>
          </a:bodyPr>
          <a:lstStyle/>
          <a:p>
            <a:r>
              <a:rPr lang="en-US" b="1" err="1">
                <a:latin typeface="Times New Roman" panose="02020603050405020304" pitchFamily="18" charset="0"/>
                <a:cs typeface="Times New Roman" panose="02020603050405020304" pitchFamily="18" charset="0"/>
              </a:rPr>
              <a:t>Giảng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viên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Đỗ</a:t>
            </a:r>
            <a:r>
              <a:rPr lang="en-US" b="1">
                <a:latin typeface="Times New Roman" panose="02020603050405020304" pitchFamily="18" charset="0"/>
                <a:cs typeface="Times New Roman" panose="02020603050405020304" pitchFamily="18" charset="0"/>
              </a:rPr>
              <a:t> Hoàng </a:t>
            </a:r>
            <a:r>
              <a:rPr lang="en-US" b="1" err="1">
                <a:latin typeface="Times New Roman" panose="02020603050405020304" pitchFamily="18" charset="0"/>
                <a:cs typeface="Times New Roman" panose="02020603050405020304" pitchFamily="18" charset="0"/>
              </a:rPr>
              <a:t>Hiển</a:t>
            </a:r>
            <a:r>
              <a:rPr lang="en-US" b="1">
                <a:latin typeface="Times New Roman" panose="02020603050405020304" pitchFamily="18" charset="0"/>
                <a:cs typeface="Times New Roman" panose="02020603050405020304" pitchFamily="18" charset="0"/>
              </a:rPr>
              <a:t> </a:t>
            </a:r>
          </a:p>
        </p:txBody>
      </p:sp>
      <p:sp>
        <p:nvSpPr>
          <p:cNvPr id="3" name="TextBox 2"/>
          <p:cNvSpPr txBox="1"/>
          <p:nvPr/>
        </p:nvSpPr>
        <p:spPr>
          <a:xfrm>
            <a:off x="5599011" y="3699170"/>
            <a:ext cx="1920772" cy="276999"/>
          </a:xfrm>
          <a:prstGeom prst="rect">
            <a:avLst/>
          </a:prstGeom>
          <a:noFill/>
        </p:spPr>
        <p:txBody>
          <a:bodyPr wrap="square" rtlCol="0">
            <a:spAutoFit/>
          </a:bodyPr>
          <a:lstStyle/>
          <a:p>
            <a:r>
              <a:rPr lang="en-US" sz="1200" b="1" err="1">
                <a:latin typeface="Times New Roman" panose="02020603050405020304" pitchFamily="18" charset="0"/>
                <a:cs typeface="Times New Roman" panose="02020603050405020304" pitchFamily="18" charset="0"/>
              </a:rPr>
              <a:t>Lớp</a:t>
            </a:r>
            <a:r>
              <a:rPr lang="en-US" sz="1200" b="1">
                <a:latin typeface="Times New Roman" panose="02020603050405020304" pitchFamily="18" charset="0"/>
                <a:cs typeface="Times New Roman" panose="02020603050405020304" pitchFamily="18" charset="0"/>
              </a:rPr>
              <a:t>: NT204.O21.ANTT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35" name="Google Shape;656;p46"/>
          <p:cNvSpPr txBox="1">
            <a:spLocks noGrp="1"/>
          </p:cNvSpPr>
          <p:nvPr>
            <p:ph type="title"/>
          </p:nvPr>
        </p:nvSpPr>
        <p:spPr>
          <a:xfrm>
            <a:off x="617361" y="419484"/>
            <a:ext cx="8327856" cy="1002915"/>
          </a:xfrm>
          <a:prstGeom prst="rect">
            <a:avLst/>
          </a:prstGeom>
        </p:spPr>
        <p:txBody>
          <a:bodyPr spcFirstLastPara="1" wrap="square" lIns="91425" tIns="0" rIns="91425" bIns="91425" anchor="t" anchorCtr="0">
            <a:noAutofit/>
          </a:bodyPr>
          <a:lstStyle/>
          <a:p>
            <a:pPr algn="l"/>
            <a:r>
              <a:rPr lang="en-US" sz="3000" b="1" err="1">
                <a:latin typeface="Times New Roman" panose="02020603050405020304" pitchFamily="18" charset="0"/>
                <a:cs typeface="Times New Roman" panose="02020603050405020304" pitchFamily="18" charset="0"/>
              </a:rPr>
              <a:t>Phương</a:t>
            </a:r>
            <a:r>
              <a:rPr lang="en-US" sz="3000" b="1">
                <a:latin typeface="Times New Roman" panose="02020603050405020304" pitchFamily="18" charset="0"/>
                <a:cs typeface="Times New Roman" panose="02020603050405020304" pitchFamily="18" charset="0"/>
              </a:rPr>
              <a:t> </a:t>
            </a:r>
            <a:r>
              <a:rPr lang="en-US" sz="3000" b="1" err="1">
                <a:latin typeface="Times New Roman" panose="02020603050405020304" pitchFamily="18" charset="0"/>
                <a:cs typeface="Times New Roman" panose="02020603050405020304" pitchFamily="18" charset="0"/>
              </a:rPr>
              <a:t>pháp</a:t>
            </a:r>
            <a:r>
              <a:rPr lang="vi-VN" sz="3000" b="1">
                <a:latin typeface="Times New Roman" panose="02020603050405020304" pitchFamily="18" charset="0"/>
                <a:cs typeface="Times New Roman" panose="02020603050405020304" pitchFamily="18" charset="0"/>
              </a:rPr>
              <a:t> lựa chọn đặc trưng dựa trên GA (</a:t>
            </a:r>
            <a:r>
              <a:rPr lang="vi-VN" sz="3200" b="1">
                <a:latin typeface="Times New Roman" panose="02020603050405020304" pitchFamily="18" charset="0"/>
                <a:cs typeface="Times New Roman" panose="02020603050405020304" pitchFamily="18" charset="0"/>
              </a:rPr>
              <a:t>thuật toán di truyền</a:t>
            </a:r>
            <a:r>
              <a:rPr lang="vi-VN" sz="3000" b="1">
                <a:latin typeface="Times New Roman" panose="02020603050405020304" pitchFamily="18" charset="0"/>
                <a:cs typeface="Times New Roman" panose="02020603050405020304" pitchFamily="18" charset="0"/>
              </a:rPr>
              <a:t>)</a:t>
            </a:r>
            <a:endParaRPr lang="en-US" sz="3000" b="1">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B032B9A-B635-F7CF-F8A9-0CD1B4CB8B52}"/>
              </a:ext>
            </a:extLst>
          </p:cNvPr>
          <p:cNvSpPr txBox="1"/>
          <p:nvPr/>
        </p:nvSpPr>
        <p:spPr>
          <a:xfrm>
            <a:off x="617361" y="1506331"/>
            <a:ext cx="8526639" cy="1508105"/>
          </a:xfrm>
          <a:prstGeom prst="rect">
            <a:avLst/>
          </a:prstGeom>
          <a:noFill/>
        </p:spPr>
        <p:txBody>
          <a:bodyPr wrap="square" rtlCol="0">
            <a:spAutoFit/>
          </a:bodyPr>
          <a:lstStyle/>
          <a:p>
            <a:pPr>
              <a:buSzPts val="1100"/>
            </a:pPr>
            <a:r>
              <a:rPr lang="vi-VN" sz="2000">
                <a:latin typeface="+mj-lt"/>
              </a:rPr>
              <a:t>- Phương pháp lựa chọn đặc trưng dựa trên GA:</a:t>
            </a:r>
          </a:p>
          <a:p>
            <a:pPr lvl="1">
              <a:buSzPts val="1100"/>
            </a:pPr>
            <a:r>
              <a:rPr lang="vi-VN" sz="1800">
                <a:latin typeface="+mj-lt"/>
              </a:rPr>
              <a:t> + </a:t>
            </a:r>
            <a:r>
              <a:rPr lang="vi-VN" sz="1800" i="1">
                <a:latin typeface="+mj-lt"/>
              </a:rPr>
              <a:t>Tạo quần thể ban đầu:</a:t>
            </a:r>
            <a:r>
              <a:rPr lang="vi-VN" sz="1800">
                <a:latin typeface="+mj-lt"/>
              </a:rPr>
              <a:t> Tạo ra quần thể với các cá thể là các “nhiễm sắc thể” (mảng chứa các đặc trưng ngẫu nhiên của </a:t>
            </a:r>
            <a:r>
              <a:rPr lang="vi-VN" sz="1800" err="1">
                <a:latin typeface="+mj-lt"/>
              </a:rPr>
              <a:t>dataset</a:t>
            </a:r>
            <a:r>
              <a:rPr lang="vi-VN" sz="1800">
                <a:latin typeface="+mj-lt"/>
              </a:rPr>
              <a:t>).</a:t>
            </a:r>
          </a:p>
          <a:p>
            <a:pPr lvl="1">
              <a:buSzPts val="1100"/>
            </a:pPr>
            <a:endParaRPr lang="vi-VN" sz="1800">
              <a:latin typeface="+mj-lt"/>
            </a:endParaRPr>
          </a:p>
          <a:p>
            <a:pPr lvl="1">
              <a:buSzPts val="1100"/>
            </a:pPr>
            <a:r>
              <a:rPr lang="vi-VN" sz="1800">
                <a:latin typeface="+mj-lt"/>
              </a:rPr>
              <a:t> </a:t>
            </a:r>
            <a:endParaRPr lang="en-US" sz="1800">
              <a:latin typeface="+mj-lt"/>
            </a:endParaRPr>
          </a:p>
        </p:txBody>
      </p:sp>
      <p:pic>
        <p:nvPicPr>
          <p:cNvPr id="3" name="Picture 2">
            <a:extLst>
              <a:ext uri="{FF2B5EF4-FFF2-40B4-BE49-F238E27FC236}">
                <a16:creationId xmlns:a16="http://schemas.microsoft.com/office/drawing/2014/main" id="{DE69A4EA-33B7-9B2E-A71F-20901E18BF4A}"/>
              </a:ext>
            </a:extLst>
          </p:cNvPr>
          <p:cNvPicPr>
            <a:picLocks noChangeAspect="1"/>
          </p:cNvPicPr>
          <p:nvPr/>
        </p:nvPicPr>
        <p:blipFill>
          <a:blip r:embed="rId3"/>
          <a:stretch>
            <a:fillRect/>
          </a:stretch>
        </p:blipFill>
        <p:spPr>
          <a:xfrm>
            <a:off x="694703" y="2519901"/>
            <a:ext cx="5210175" cy="1252220"/>
          </a:xfrm>
          <a:prstGeom prst="rect">
            <a:avLst/>
          </a:prstGeom>
        </p:spPr>
      </p:pic>
    </p:spTree>
    <p:extLst>
      <p:ext uri="{BB962C8B-B14F-4D97-AF65-F5344CB8AC3E}">
        <p14:creationId xmlns:p14="http://schemas.microsoft.com/office/powerpoint/2010/main" val="3273643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35" name="Google Shape;656;p46"/>
          <p:cNvSpPr txBox="1">
            <a:spLocks noGrp="1"/>
          </p:cNvSpPr>
          <p:nvPr>
            <p:ph type="title"/>
          </p:nvPr>
        </p:nvSpPr>
        <p:spPr>
          <a:xfrm>
            <a:off x="617361" y="419484"/>
            <a:ext cx="8327856" cy="1002915"/>
          </a:xfrm>
          <a:prstGeom prst="rect">
            <a:avLst/>
          </a:prstGeom>
        </p:spPr>
        <p:txBody>
          <a:bodyPr spcFirstLastPara="1" wrap="square" lIns="91425" tIns="0" rIns="91425" bIns="91425" anchor="t" anchorCtr="0">
            <a:noAutofit/>
          </a:bodyPr>
          <a:lstStyle/>
          <a:p>
            <a:pPr algn="l"/>
            <a:r>
              <a:rPr lang="en-US" sz="3000" b="1" err="1">
                <a:latin typeface="Times New Roman" panose="02020603050405020304" pitchFamily="18" charset="0"/>
                <a:cs typeface="Times New Roman" panose="02020603050405020304" pitchFamily="18" charset="0"/>
              </a:rPr>
              <a:t>Phương</a:t>
            </a:r>
            <a:r>
              <a:rPr lang="en-US" sz="3000" b="1">
                <a:latin typeface="Times New Roman" panose="02020603050405020304" pitchFamily="18" charset="0"/>
                <a:cs typeface="Times New Roman" panose="02020603050405020304" pitchFamily="18" charset="0"/>
              </a:rPr>
              <a:t> </a:t>
            </a:r>
            <a:r>
              <a:rPr lang="en-US" sz="3000" b="1" err="1">
                <a:latin typeface="Times New Roman" panose="02020603050405020304" pitchFamily="18" charset="0"/>
                <a:cs typeface="Times New Roman" panose="02020603050405020304" pitchFamily="18" charset="0"/>
              </a:rPr>
              <a:t>pháp</a:t>
            </a:r>
            <a:r>
              <a:rPr lang="vi-VN" sz="3000" b="1">
                <a:latin typeface="Times New Roman" panose="02020603050405020304" pitchFamily="18" charset="0"/>
                <a:cs typeface="Times New Roman" panose="02020603050405020304" pitchFamily="18" charset="0"/>
              </a:rPr>
              <a:t> lựa chọn đặc trưng dựa trên GA (</a:t>
            </a:r>
            <a:r>
              <a:rPr lang="vi-VN" sz="3200" b="1">
                <a:latin typeface="Times New Roman" panose="02020603050405020304" pitchFamily="18" charset="0"/>
                <a:cs typeface="Times New Roman" panose="02020603050405020304" pitchFamily="18" charset="0"/>
              </a:rPr>
              <a:t>thuật toán di truyền</a:t>
            </a:r>
            <a:r>
              <a:rPr lang="vi-VN" sz="3000" b="1">
                <a:latin typeface="Times New Roman" panose="02020603050405020304" pitchFamily="18" charset="0"/>
                <a:cs typeface="Times New Roman" panose="02020603050405020304" pitchFamily="18" charset="0"/>
              </a:rPr>
              <a:t>)</a:t>
            </a:r>
            <a:endParaRPr lang="en-US" sz="3000" b="1">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B032B9A-B635-F7CF-F8A9-0CD1B4CB8B52}"/>
              </a:ext>
            </a:extLst>
          </p:cNvPr>
          <p:cNvSpPr txBox="1"/>
          <p:nvPr/>
        </p:nvSpPr>
        <p:spPr>
          <a:xfrm>
            <a:off x="617360" y="1506331"/>
            <a:ext cx="8526639" cy="3693319"/>
          </a:xfrm>
          <a:prstGeom prst="rect">
            <a:avLst/>
          </a:prstGeom>
          <a:noFill/>
        </p:spPr>
        <p:txBody>
          <a:bodyPr wrap="square" rtlCol="0">
            <a:spAutoFit/>
          </a:bodyPr>
          <a:lstStyle/>
          <a:p>
            <a:pPr>
              <a:buSzPts val="1100"/>
            </a:pPr>
            <a:r>
              <a:rPr lang="vi-VN" sz="1800">
                <a:latin typeface="+mj-lt"/>
              </a:rPr>
              <a:t>- Phương pháp lựa chọn đặc trưng dựa trên GA:</a:t>
            </a:r>
          </a:p>
          <a:p>
            <a:pPr lvl="1">
              <a:buSzPts val="1100"/>
            </a:pPr>
            <a:r>
              <a:rPr lang="vi-VN" sz="1800">
                <a:latin typeface="+mj-lt"/>
              </a:rPr>
              <a:t> + </a:t>
            </a:r>
            <a:r>
              <a:rPr lang="vi-VN" sz="1800" i="1">
                <a:latin typeface="+mj-lt"/>
              </a:rPr>
              <a:t>Tạo thế hệ:</a:t>
            </a:r>
          </a:p>
          <a:p>
            <a:pPr lvl="1">
              <a:buSzPts val="1100"/>
            </a:pPr>
            <a:r>
              <a:rPr lang="vi-VN" sz="1800">
                <a:latin typeface="+mj-lt"/>
              </a:rPr>
              <a:t>  * </a:t>
            </a:r>
            <a:r>
              <a:rPr lang="vi-VN" sz="1800" i="1">
                <a:latin typeface="+mj-lt"/>
              </a:rPr>
              <a:t>Lai chéo:</a:t>
            </a:r>
            <a:r>
              <a:rPr lang="vi-VN" sz="1800">
                <a:latin typeface="+mj-lt"/>
              </a:rPr>
              <a:t> “Cắt” nhiễm sắc thể 1 theo tỷ lệ cho trước và nối nó với phần còn lại của nhiễm sắc thể 2. </a:t>
            </a:r>
          </a:p>
          <a:p>
            <a:pPr lvl="1">
              <a:buSzPts val="1100"/>
            </a:pPr>
            <a:r>
              <a:rPr lang="vi-VN" sz="1800">
                <a:latin typeface="+mj-lt"/>
              </a:rPr>
              <a:t>  * </a:t>
            </a:r>
            <a:r>
              <a:rPr lang="vi-VN" sz="1800" i="1">
                <a:latin typeface="+mj-lt"/>
              </a:rPr>
              <a:t>Đột biến:</a:t>
            </a:r>
            <a:r>
              <a:rPr lang="vi-VN" sz="1800">
                <a:latin typeface="+mj-lt"/>
              </a:rPr>
              <a:t> Xét từng </a:t>
            </a:r>
            <a:r>
              <a:rPr lang="vi-VN" sz="1800" err="1">
                <a:latin typeface="+mj-lt"/>
              </a:rPr>
              <a:t>gen</a:t>
            </a:r>
            <a:r>
              <a:rPr lang="vi-VN" sz="1800">
                <a:latin typeface="+mj-lt"/>
              </a:rPr>
              <a:t> trên nhiễm sắc thể và dựa trên tỷ lệ cho trước để biến đổi nó 1 cách ngẫu nhiên. </a:t>
            </a:r>
          </a:p>
          <a:p>
            <a:pPr lvl="1">
              <a:buSzPts val="1100"/>
            </a:pPr>
            <a:r>
              <a:rPr lang="vi-VN" sz="1800">
                <a:latin typeface="+mj-lt"/>
              </a:rPr>
              <a:t>  * </a:t>
            </a:r>
            <a:r>
              <a:rPr lang="vi-VN" sz="1800" i="1">
                <a:latin typeface="+mj-lt"/>
              </a:rPr>
              <a:t>Đưa ra “nhiễm sắc thể” tối ưu thông qua giá trị </a:t>
            </a:r>
            <a:r>
              <a:rPr lang="vi-VN" sz="1800" i="1" err="1">
                <a:latin typeface="+mj-lt"/>
              </a:rPr>
              <a:t>fitness</a:t>
            </a:r>
            <a:r>
              <a:rPr lang="vi-VN" sz="1800" i="1">
                <a:latin typeface="+mj-lt"/>
              </a:rPr>
              <a:t>:</a:t>
            </a:r>
            <a:r>
              <a:rPr lang="vi-VN" sz="1800">
                <a:latin typeface="+mj-lt"/>
              </a:rPr>
              <a:t> Dùng hàm </a:t>
            </a:r>
            <a:r>
              <a:rPr lang="vi-VN" sz="1800" err="1">
                <a:latin typeface="+mj-lt"/>
              </a:rPr>
              <a:t>fitness</a:t>
            </a:r>
            <a:r>
              <a:rPr lang="vi-VN" sz="1800">
                <a:latin typeface="+mj-lt"/>
              </a:rPr>
              <a:t> để tính giá trị </a:t>
            </a:r>
            <a:r>
              <a:rPr lang="vi-VN" sz="1800" err="1">
                <a:latin typeface="+mj-lt"/>
              </a:rPr>
              <a:t>fitness</a:t>
            </a:r>
            <a:r>
              <a:rPr lang="vi-VN" sz="1800">
                <a:latin typeface="+mj-lt"/>
              </a:rPr>
              <a:t> cho các nhiễm sắc thể mỗi khi có quần thể mới được tạo ra. Nhiễm sắc thể có giá trị </a:t>
            </a:r>
            <a:r>
              <a:rPr lang="vi-VN" sz="1800" err="1">
                <a:latin typeface="+mj-lt"/>
              </a:rPr>
              <a:t>fitness</a:t>
            </a:r>
            <a:r>
              <a:rPr lang="vi-VN" sz="1800">
                <a:latin typeface="+mj-lt"/>
              </a:rPr>
              <a:t> cao nhất  </a:t>
            </a:r>
          </a:p>
          <a:p>
            <a:pPr lvl="1">
              <a:buSzPts val="1100"/>
            </a:pPr>
            <a:endParaRPr lang="vi-VN" sz="1800">
              <a:latin typeface="+mj-lt"/>
            </a:endParaRPr>
          </a:p>
          <a:p>
            <a:pPr lvl="1">
              <a:buSzPts val="1100"/>
            </a:pPr>
            <a:r>
              <a:rPr lang="vi-VN" sz="1800">
                <a:latin typeface="+mj-lt"/>
              </a:rPr>
              <a:t> + </a:t>
            </a:r>
            <a:r>
              <a:rPr lang="vi-VN" sz="1800" i="1">
                <a:latin typeface="+mj-lt"/>
              </a:rPr>
              <a:t>Tạo thế hệ mới: </a:t>
            </a:r>
            <a:r>
              <a:rPr lang="vi-VN" sz="1800">
                <a:latin typeface="+mj-lt"/>
              </a:rPr>
              <a:t>Tạo tới khi “nhiễm sắc thể” tối ưu của thế hệ mới có giá trị </a:t>
            </a:r>
            <a:r>
              <a:rPr lang="vi-VN" sz="1800" err="1">
                <a:latin typeface="+mj-lt"/>
              </a:rPr>
              <a:t>fitness</a:t>
            </a:r>
            <a:r>
              <a:rPr lang="vi-VN" sz="1800">
                <a:latin typeface="+mj-lt"/>
              </a:rPr>
              <a:t> không cao hơn “nhiễm sắc thể” tối ưu của thế hệ cũ.</a:t>
            </a:r>
            <a:endParaRPr lang="en-US" sz="1800" i="1">
              <a:latin typeface="+mj-lt"/>
            </a:endParaRPr>
          </a:p>
          <a:p>
            <a:pPr lvl="1">
              <a:buSzPts val="1100"/>
            </a:pPr>
            <a:endParaRPr lang="vi-VN" sz="1800">
              <a:latin typeface="+mj-lt"/>
            </a:endParaRPr>
          </a:p>
        </p:txBody>
      </p:sp>
    </p:spTree>
    <p:extLst>
      <p:ext uri="{BB962C8B-B14F-4D97-AF65-F5344CB8AC3E}">
        <p14:creationId xmlns:p14="http://schemas.microsoft.com/office/powerpoint/2010/main" val="352176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35" name="Google Shape;656;p46"/>
          <p:cNvSpPr txBox="1">
            <a:spLocks noGrp="1"/>
          </p:cNvSpPr>
          <p:nvPr>
            <p:ph type="title"/>
          </p:nvPr>
        </p:nvSpPr>
        <p:spPr>
          <a:xfrm>
            <a:off x="617361" y="419484"/>
            <a:ext cx="8327856" cy="1002915"/>
          </a:xfrm>
          <a:prstGeom prst="rect">
            <a:avLst/>
          </a:prstGeom>
        </p:spPr>
        <p:txBody>
          <a:bodyPr spcFirstLastPara="1" wrap="square" lIns="91425" tIns="0" rIns="91425" bIns="91425" anchor="t" anchorCtr="0">
            <a:noAutofit/>
          </a:bodyPr>
          <a:lstStyle/>
          <a:p>
            <a:pPr algn="l"/>
            <a:r>
              <a:rPr lang="en-US" sz="3000" b="1" err="1">
                <a:latin typeface="Times New Roman" panose="02020603050405020304" pitchFamily="18" charset="0"/>
                <a:cs typeface="Times New Roman" panose="02020603050405020304" pitchFamily="18" charset="0"/>
              </a:rPr>
              <a:t>Phương</a:t>
            </a:r>
            <a:r>
              <a:rPr lang="en-US" sz="3000" b="1">
                <a:latin typeface="Times New Roman" panose="02020603050405020304" pitchFamily="18" charset="0"/>
                <a:cs typeface="Times New Roman" panose="02020603050405020304" pitchFamily="18" charset="0"/>
              </a:rPr>
              <a:t> </a:t>
            </a:r>
            <a:r>
              <a:rPr lang="en-US" sz="3000" b="1" err="1">
                <a:latin typeface="Times New Roman" panose="02020603050405020304" pitchFamily="18" charset="0"/>
                <a:cs typeface="Times New Roman" panose="02020603050405020304" pitchFamily="18" charset="0"/>
              </a:rPr>
              <a:t>pháp</a:t>
            </a:r>
            <a:r>
              <a:rPr lang="vi-VN" sz="3000" b="1">
                <a:latin typeface="Times New Roman" panose="02020603050405020304" pitchFamily="18" charset="0"/>
                <a:cs typeface="Times New Roman" panose="02020603050405020304" pitchFamily="18" charset="0"/>
              </a:rPr>
              <a:t> lựa chọn đặc trưng dựa trên GA (</a:t>
            </a:r>
            <a:r>
              <a:rPr lang="vi-VN" sz="3200" b="1">
                <a:latin typeface="Times New Roman" panose="02020603050405020304" pitchFamily="18" charset="0"/>
                <a:cs typeface="Times New Roman" panose="02020603050405020304" pitchFamily="18" charset="0"/>
              </a:rPr>
              <a:t>thuật toán di truyền</a:t>
            </a:r>
            <a:r>
              <a:rPr lang="vi-VN" sz="3000" b="1">
                <a:latin typeface="Times New Roman" panose="02020603050405020304" pitchFamily="18" charset="0"/>
                <a:cs typeface="Times New Roman" panose="02020603050405020304" pitchFamily="18" charset="0"/>
              </a:rPr>
              <a:t>)</a:t>
            </a:r>
            <a:endParaRPr lang="en-US" sz="3000" b="1">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B032B9A-B635-F7CF-F8A9-0CD1B4CB8B52}"/>
              </a:ext>
            </a:extLst>
          </p:cNvPr>
          <p:cNvSpPr txBox="1"/>
          <p:nvPr/>
        </p:nvSpPr>
        <p:spPr>
          <a:xfrm>
            <a:off x="617361" y="1506331"/>
            <a:ext cx="8526639" cy="369332"/>
          </a:xfrm>
          <a:prstGeom prst="rect">
            <a:avLst/>
          </a:prstGeom>
          <a:noFill/>
        </p:spPr>
        <p:txBody>
          <a:bodyPr wrap="square" rtlCol="0">
            <a:spAutoFit/>
          </a:bodyPr>
          <a:lstStyle/>
          <a:p>
            <a:pPr>
              <a:buSzPts val="1100"/>
            </a:pPr>
            <a:r>
              <a:rPr lang="vi-VN" sz="1800">
                <a:latin typeface="+mj-lt"/>
              </a:rPr>
              <a:t>- Phương pháp lựa chọn đặc trưng dựa trên GA:</a:t>
            </a:r>
          </a:p>
        </p:txBody>
      </p:sp>
      <p:pic>
        <p:nvPicPr>
          <p:cNvPr id="3" name="Picture 2" descr="A screenshot of a computer&#10;&#10;Description automatically generated">
            <a:extLst>
              <a:ext uri="{FF2B5EF4-FFF2-40B4-BE49-F238E27FC236}">
                <a16:creationId xmlns:a16="http://schemas.microsoft.com/office/drawing/2014/main" id="{CD99FB82-BCF3-F151-A0AF-D349610AF07E}"/>
              </a:ext>
            </a:extLst>
          </p:cNvPr>
          <p:cNvPicPr>
            <a:picLocks noChangeAspect="1"/>
          </p:cNvPicPr>
          <p:nvPr/>
        </p:nvPicPr>
        <p:blipFill>
          <a:blip r:embed="rId3"/>
          <a:stretch>
            <a:fillRect/>
          </a:stretch>
        </p:blipFill>
        <p:spPr>
          <a:xfrm>
            <a:off x="617361" y="1909693"/>
            <a:ext cx="5865975" cy="3233807"/>
          </a:xfrm>
          <a:prstGeom prst="rect">
            <a:avLst/>
          </a:prstGeom>
        </p:spPr>
      </p:pic>
    </p:spTree>
    <p:extLst>
      <p:ext uri="{BB962C8B-B14F-4D97-AF65-F5344CB8AC3E}">
        <p14:creationId xmlns:p14="http://schemas.microsoft.com/office/powerpoint/2010/main" val="3999745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35" name="Google Shape;656;p46"/>
          <p:cNvSpPr txBox="1">
            <a:spLocks noGrp="1"/>
          </p:cNvSpPr>
          <p:nvPr>
            <p:ph type="title"/>
          </p:nvPr>
        </p:nvSpPr>
        <p:spPr>
          <a:xfrm>
            <a:off x="617361" y="419484"/>
            <a:ext cx="8327856" cy="1002915"/>
          </a:xfrm>
          <a:prstGeom prst="rect">
            <a:avLst/>
          </a:prstGeom>
        </p:spPr>
        <p:txBody>
          <a:bodyPr spcFirstLastPara="1" wrap="square" lIns="91425" tIns="0" rIns="91425" bIns="91425" anchor="t" anchorCtr="0">
            <a:noAutofit/>
          </a:bodyPr>
          <a:lstStyle/>
          <a:p>
            <a:pPr algn="l"/>
            <a:r>
              <a:rPr lang="en-US" sz="3000" b="1" err="1">
                <a:latin typeface="Times New Roman" panose="02020603050405020304" pitchFamily="18" charset="0"/>
                <a:cs typeface="Times New Roman" panose="02020603050405020304" pitchFamily="18" charset="0"/>
              </a:rPr>
              <a:t>Phương</a:t>
            </a:r>
            <a:r>
              <a:rPr lang="en-US" sz="3000" b="1">
                <a:latin typeface="Times New Roman" panose="02020603050405020304" pitchFamily="18" charset="0"/>
                <a:cs typeface="Times New Roman" panose="02020603050405020304" pitchFamily="18" charset="0"/>
              </a:rPr>
              <a:t> </a:t>
            </a:r>
            <a:r>
              <a:rPr lang="en-US" sz="3000" b="1" err="1">
                <a:latin typeface="Times New Roman" panose="02020603050405020304" pitchFamily="18" charset="0"/>
                <a:cs typeface="Times New Roman" panose="02020603050405020304" pitchFamily="18" charset="0"/>
              </a:rPr>
              <a:t>pháp</a:t>
            </a:r>
            <a:r>
              <a:rPr lang="vi-VN" sz="3000" b="1">
                <a:latin typeface="Times New Roman" panose="02020603050405020304" pitchFamily="18" charset="0"/>
                <a:cs typeface="Times New Roman" panose="02020603050405020304" pitchFamily="18" charset="0"/>
              </a:rPr>
              <a:t> lựa chọn đặc trưng dựa trên GA (</a:t>
            </a:r>
            <a:r>
              <a:rPr lang="vi-VN" sz="3200" b="1">
                <a:latin typeface="Times New Roman" panose="02020603050405020304" pitchFamily="18" charset="0"/>
                <a:cs typeface="Times New Roman" panose="02020603050405020304" pitchFamily="18" charset="0"/>
              </a:rPr>
              <a:t>thuật toán di truyền</a:t>
            </a:r>
            <a:r>
              <a:rPr lang="vi-VN" sz="3000" b="1">
                <a:latin typeface="Times New Roman" panose="02020603050405020304" pitchFamily="18" charset="0"/>
                <a:cs typeface="Times New Roman" panose="02020603050405020304" pitchFamily="18" charset="0"/>
              </a:rPr>
              <a:t>)</a:t>
            </a:r>
            <a:endParaRPr lang="en-US" sz="3000" b="1">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B032B9A-B635-F7CF-F8A9-0CD1B4CB8B52}"/>
              </a:ext>
            </a:extLst>
          </p:cNvPr>
          <p:cNvSpPr txBox="1"/>
          <p:nvPr/>
        </p:nvSpPr>
        <p:spPr>
          <a:xfrm>
            <a:off x="617361" y="1506331"/>
            <a:ext cx="8526639" cy="1477328"/>
          </a:xfrm>
          <a:prstGeom prst="rect">
            <a:avLst/>
          </a:prstGeom>
          <a:noFill/>
        </p:spPr>
        <p:txBody>
          <a:bodyPr wrap="square" rtlCol="0">
            <a:spAutoFit/>
          </a:bodyPr>
          <a:lstStyle/>
          <a:p>
            <a:pPr>
              <a:buSzPts val="1100"/>
            </a:pPr>
            <a:r>
              <a:rPr lang="vi-VN" sz="1800">
                <a:latin typeface="+mj-lt"/>
              </a:rPr>
              <a:t>- Hàm </a:t>
            </a:r>
            <a:r>
              <a:rPr lang="vi-VN" sz="1800" err="1">
                <a:latin typeface="+mj-lt"/>
              </a:rPr>
              <a:t>fitness</a:t>
            </a:r>
            <a:r>
              <a:rPr lang="vi-VN" sz="1800">
                <a:latin typeface="+mj-lt"/>
              </a:rPr>
              <a:t>: là hàm đánh giá “độ phù hợp” của NST (nhiễm sắc thể) thông qua 1 công thức do nhóm tác giả đề ra. Với </a:t>
            </a:r>
            <a:r>
              <a:rPr lang="vi-VN" sz="1800" err="1">
                <a:latin typeface="+mj-lt"/>
              </a:rPr>
              <a:t>Corr</a:t>
            </a:r>
            <a:r>
              <a:rPr lang="vi-VN" sz="1800" baseline="-25000" err="1">
                <a:latin typeface="+mj-lt"/>
              </a:rPr>
              <a:t>avg</a:t>
            </a:r>
            <a:r>
              <a:rPr lang="vi-VN" sz="1800">
                <a:latin typeface="+mj-lt"/>
              </a:rPr>
              <a:t> là trung bình tương quan của các đặc trưng được chọn, </a:t>
            </a:r>
            <a:r>
              <a:rPr lang="vi-VN" sz="1800" err="1">
                <a:latin typeface="+mj-lt"/>
              </a:rPr>
              <a:t>Corr</a:t>
            </a:r>
            <a:r>
              <a:rPr lang="vi-VN" sz="1800" baseline="30000" err="1">
                <a:latin typeface="+mj-lt"/>
              </a:rPr>
              <a:t>t</a:t>
            </a:r>
            <a:r>
              <a:rPr lang="vi-VN" sz="1800" baseline="-25000" err="1">
                <a:latin typeface="+mj-lt"/>
              </a:rPr>
              <a:t>avg</a:t>
            </a:r>
            <a:r>
              <a:rPr lang="vi-VN" sz="1800">
                <a:latin typeface="+mj-lt"/>
              </a:rPr>
              <a:t> là trung bình biến đổi tương quan, </a:t>
            </a:r>
            <a:r>
              <a:rPr lang="vi-VN" sz="1800" err="1">
                <a:latin typeface="+mj-lt"/>
              </a:rPr>
              <a:t>F</a:t>
            </a:r>
            <a:r>
              <a:rPr lang="vi-VN" sz="1800" baseline="-25000" err="1">
                <a:latin typeface="+mj-lt"/>
              </a:rPr>
              <a:t>i</a:t>
            </a:r>
            <a:r>
              <a:rPr lang="vi-VN" sz="1800">
                <a:latin typeface="+mj-lt"/>
              </a:rPr>
              <a:t> là giá trị </a:t>
            </a:r>
            <a:r>
              <a:rPr lang="vi-VN" sz="1800" err="1">
                <a:latin typeface="+mj-lt"/>
              </a:rPr>
              <a:t>fitness</a:t>
            </a:r>
            <a:r>
              <a:rPr lang="vi-VN" sz="1800">
                <a:latin typeface="+mj-lt"/>
              </a:rPr>
              <a:t> của NST thứ i, A</a:t>
            </a:r>
            <a:r>
              <a:rPr lang="vi-VN" sz="1800" baseline="-25000">
                <a:latin typeface="+mj-lt"/>
              </a:rPr>
              <a:t>i</a:t>
            </a:r>
            <a:r>
              <a:rPr lang="vi-VN" sz="1800">
                <a:latin typeface="+mj-lt"/>
              </a:rPr>
              <a:t> là độ chính xác có từ việc huấn luyện mô hình cho trước với các đặc trưng trong NST thứ i, M</a:t>
            </a:r>
            <a:r>
              <a:rPr lang="vi-VN" sz="1800" baseline="-25000">
                <a:latin typeface="+mj-lt"/>
              </a:rPr>
              <a:t>i</a:t>
            </a:r>
            <a:r>
              <a:rPr lang="vi-VN" sz="1800">
                <a:latin typeface="+mj-lt"/>
              </a:rPr>
              <a:t> là ma trận tương quan của NST thứ i.</a:t>
            </a:r>
          </a:p>
        </p:txBody>
      </p:sp>
      <p:pic>
        <p:nvPicPr>
          <p:cNvPr id="4" name="Picture 3">
            <a:extLst>
              <a:ext uri="{FF2B5EF4-FFF2-40B4-BE49-F238E27FC236}">
                <a16:creationId xmlns:a16="http://schemas.microsoft.com/office/drawing/2014/main" id="{A4125575-C20C-4FDC-3A1C-4538946B026D}"/>
              </a:ext>
            </a:extLst>
          </p:cNvPr>
          <p:cNvPicPr>
            <a:picLocks noChangeAspect="1"/>
          </p:cNvPicPr>
          <p:nvPr/>
        </p:nvPicPr>
        <p:blipFill>
          <a:blip r:embed="rId3"/>
          <a:stretch>
            <a:fillRect/>
          </a:stretch>
        </p:blipFill>
        <p:spPr>
          <a:xfrm>
            <a:off x="617361" y="3175000"/>
            <a:ext cx="4743450" cy="1968500"/>
          </a:xfrm>
          <a:prstGeom prst="rect">
            <a:avLst/>
          </a:prstGeom>
        </p:spPr>
      </p:pic>
    </p:spTree>
    <p:extLst>
      <p:ext uri="{BB962C8B-B14F-4D97-AF65-F5344CB8AC3E}">
        <p14:creationId xmlns:p14="http://schemas.microsoft.com/office/powerpoint/2010/main" val="3184822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44"/>
          <p:cNvPicPr preferRelativeResize="0"/>
          <p:nvPr/>
        </p:nvPicPr>
        <p:blipFill rotWithShape="1">
          <a:blip r:embed="rId3">
            <a:alphaModFix/>
          </a:blip>
          <a:srcRect l="2937" t="2040" r="1678" b="1703"/>
          <a:stretch/>
        </p:blipFill>
        <p:spPr>
          <a:xfrm>
            <a:off x="5165350" y="902425"/>
            <a:ext cx="962312" cy="915899"/>
          </a:xfrm>
          <a:prstGeom prst="rect">
            <a:avLst/>
          </a:prstGeom>
          <a:noFill/>
          <a:ln>
            <a:noFill/>
          </a:ln>
        </p:spPr>
      </p:pic>
      <p:pic>
        <p:nvPicPr>
          <p:cNvPr id="541" name="Google Shape;541;p44"/>
          <p:cNvPicPr preferRelativeResize="0"/>
          <p:nvPr/>
        </p:nvPicPr>
        <p:blipFill rotWithShape="1">
          <a:blip r:embed="rId4">
            <a:alphaModFix/>
          </a:blip>
          <a:srcRect l="2052" t="1528" r="1580" b="1722"/>
          <a:stretch/>
        </p:blipFill>
        <p:spPr>
          <a:xfrm>
            <a:off x="910025" y="1242850"/>
            <a:ext cx="2224800" cy="1425199"/>
          </a:xfrm>
          <a:prstGeom prst="rect">
            <a:avLst/>
          </a:prstGeom>
          <a:noFill/>
          <a:ln>
            <a:noFill/>
          </a:ln>
          <a:effectLst>
            <a:outerShdw blurRad="1257300" dist="114300" dir="5400000" algn="bl" rotWithShape="0">
              <a:schemeClr val="accent3">
                <a:alpha val="32000"/>
              </a:schemeClr>
            </a:outerShdw>
          </a:effectLst>
        </p:spPr>
      </p:pic>
      <p:grpSp>
        <p:nvGrpSpPr>
          <p:cNvPr id="542" name="Google Shape;542;p44"/>
          <p:cNvGrpSpPr/>
          <p:nvPr/>
        </p:nvGrpSpPr>
        <p:grpSpPr>
          <a:xfrm flipH="1">
            <a:off x="5406256" y="1809019"/>
            <a:ext cx="4175974" cy="3611752"/>
            <a:chOff x="1803797" y="172641"/>
            <a:chExt cx="5534023" cy="4786313"/>
          </a:xfrm>
        </p:grpSpPr>
        <p:sp>
          <p:nvSpPr>
            <p:cNvPr id="543" name="Google Shape;543;p44"/>
            <p:cNvSpPr/>
            <p:nvPr/>
          </p:nvSpPr>
          <p:spPr>
            <a:xfrm>
              <a:off x="2487216" y="1143001"/>
              <a:ext cx="3550444" cy="1927622"/>
            </a:xfrm>
            <a:custGeom>
              <a:avLst/>
              <a:gdLst/>
              <a:ahLst/>
              <a:cxnLst/>
              <a:rect l="l" t="t" r="r" b="b"/>
              <a:pathLst>
                <a:path w="2982" h="1619" extrusionOk="0">
                  <a:moveTo>
                    <a:pt x="2982" y="1619"/>
                  </a:moveTo>
                  <a:lnTo>
                    <a:pt x="290" y="1619"/>
                  </a:lnTo>
                  <a:lnTo>
                    <a:pt x="0" y="0"/>
                  </a:lnTo>
                  <a:lnTo>
                    <a:pt x="2692" y="0"/>
                  </a:lnTo>
                  <a:lnTo>
                    <a:pt x="2982" y="1619"/>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44" name="Google Shape;544;p44"/>
            <p:cNvSpPr/>
            <p:nvPr/>
          </p:nvSpPr>
          <p:spPr>
            <a:xfrm>
              <a:off x="3923110" y="3268266"/>
              <a:ext cx="734616" cy="57150"/>
            </a:xfrm>
            <a:custGeom>
              <a:avLst/>
              <a:gdLst/>
              <a:ahLst/>
              <a:cxnLst/>
              <a:rect l="l" t="t" r="r" b="b"/>
              <a:pathLst>
                <a:path w="260" h="20" extrusionOk="0">
                  <a:moveTo>
                    <a:pt x="0" y="20"/>
                  </a:moveTo>
                  <a:cubicBezTo>
                    <a:pt x="0" y="20"/>
                    <a:pt x="0" y="20"/>
                    <a:pt x="0" y="20"/>
                  </a:cubicBezTo>
                  <a:cubicBezTo>
                    <a:pt x="260" y="20"/>
                    <a:pt x="260" y="20"/>
                    <a:pt x="260" y="20"/>
                  </a:cubicBezTo>
                  <a:cubicBezTo>
                    <a:pt x="260" y="20"/>
                    <a:pt x="260" y="20"/>
                    <a:pt x="260" y="20"/>
                  </a:cubicBezTo>
                  <a:cubicBezTo>
                    <a:pt x="260" y="9"/>
                    <a:pt x="251" y="0"/>
                    <a:pt x="239" y="0"/>
                  </a:cubicBezTo>
                  <a:cubicBezTo>
                    <a:pt x="21" y="0"/>
                    <a:pt x="21" y="0"/>
                    <a:pt x="21" y="0"/>
                  </a:cubicBezTo>
                  <a:cubicBezTo>
                    <a:pt x="9" y="0"/>
                    <a:pt x="0" y="9"/>
                    <a:pt x="0" y="20"/>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45" name="Google Shape;545;p44"/>
            <p:cNvSpPr/>
            <p:nvPr/>
          </p:nvSpPr>
          <p:spPr>
            <a:xfrm>
              <a:off x="4499372" y="3214688"/>
              <a:ext cx="1822847" cy="110729"/>
            </a:xfrm>
            <a:custGeom>
              <a:avLst/>
              <a:gdLst/>
              <a:ahLst/>
              <a:cxnLst/>
              <a:rect l="l" t="t" r="r" b="b"/>
              <a:pathLst>
                <a:path w="645" h="39" extrusionOk="0">
                  <a:moveTo>
                    <a:pt x="177" y="39"/>
                  </a:moveTo>
                  <a:cubicBezTo>
                    <a:pt x="371" y="39"/>
                    <a:pt x="371" y="39"/>
                    <a:pt x="371" y="39"/>
                  </a:cubicBezTo>
                  <a:cubicBezTo>
                    <a:pt x="645" y="39"/>
                    <a:pt x="645" y="39"/>
                    <a:pt x="645" y="39"/>
                  </a:cubicBezTo>
                  <a:cubicBezTo>
                    <a:pt x="645" y="39"/>
                    <a:pt x="645" y="39"/>
                    <a:pt x="645" y="39"/>
                  </a:cubicBezTo>
                  <a:cubicBezTo>
                    <a:pt x="645" y="24"/>
                    <a:pt x="635" y="19"/>
                    <a:pt x="623" y="19"/>
                  </a:cubicBezTo>
                  <a:cubicBezTo>
                    <a:pt x="393" y="0"/>
                    <a:pt x="393" y="0"/>
                    <a:pt x="393" y="0"/>
                  </a:cubicBezTo>
                  <a:cubicBezTo>
                    <a:pt x="387" y="0"/>
                    <a:pt x="4" y="0"/>
                    <a:pt x="4" y="0"/>
                  </a:cubicBezTo>
                  <a:cubicBezTo>
                    <a:pt x="0" y="7"/>
                    <a:pt x="177" y="28"/>
                    <a:pt x="177" y="39"/>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46" name="Google Shape;546;p44"/>
            <p:cNvSpPr/>
            <p:nvPr/>
          </p:nvSpPr>
          <p:spPr>
            <a:xfrm>
              <a:off x="4163616" y="2782491"/>
              <a:ext cx="245269" cy="485775"/>
            </a:xfrm>
            <a:custGeom>
              <a:avLst/>
              <a:gdLst/>
              <a:ahLst/>
              <a:cxnLst/>
              <a:rect l="l" t="t" r="r" b="b"/>
              <a:pathLst>
                <a:path w="206" h="408" extrusionOk="0">
                  <a:moveTo>
                    <a:pt x="206" y="408"/>
                  </a:moveTo>
                  <a:lnTo>
                    <a:pt x="0" y="408"/>
                  </a:lnTo>
                  <a:lnTo>
                    <a:pt x="7" y="0"/>
                  </a:lnTo>
                  <a:lnTo>
                    <a:pt x="206" y="0"/>
                  </a:lnTo>
                  <a:lnTo>
                    <a:pt x="206" y="408"/>
                  </a:lnTo>
                  <a:lnTo>
                    <a:pt x="206" y="40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47" name="Google Shape;547;p44"/>
            <p:cNvSpPr/>
            <p:nvPr/>
          </p:nvSpPr>
          <p:spPr>
            <a:xfrm>
              <a:off x="2563416" y="1143001"/>
              <a:ext cx="3546872" cy="1927622"/>
            </a:xfrm>
            <a:custGeom>
              <a:avLst/>
              <a:gdLst/>
              <a:ahLst/>
              <a:cxnLst/>
              <a:rect l="l" t="t" r="r" b="b"/>
              <a:pathLst>
                <a:path w="2979" h="1619" extrusionOk="0">
                  <a:moveTo>
                    <a:pt x="2979" y="1619"/>
                  </a:moveTo>
                  <a:lnTo>
                    <a:pt x="290" y="1619"/>
                  </a:lnTo>
                  <a:lnTo>
                    <a:pt x="0" y="0"/>
                  </a:lnTo>
                  <a:lnTo>
                    <a:pt x="2690" y="0"/>
                  </a:lnTo>
                  <a:lnTo>
                    <a:pt x="2979" y="161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pic>
          <p:nvPicPr>
            <p:cNvPr id="548" name="Google Shape;548;p44"/>
            <p:cNvPicPr preferRelativeResize="0"/>
            <p:nvPr/>
          </p:nvPicPr>
          <p:blipFill rotWithShape="1">
            <a:blip r:embed="rId5">
              <a:alphaModFix/>
            </a:blip>
            <a:srcRect/>
            <a:stretch/>
          </p:blipFill>
          <p:spPr>
            <a:xfrm>
              <a:off x="4093369" y="2459832"/>
              <a:ext cx="313135" cy="26194"/>
            </a:xfrm>
            <a:prstGeom prst="rect">
              <a:avLst/>
            </a:prstGeom>
            <a:noFill/>
            <a:ln>
              <a:noFill/>
            </a:ln>
          </p:spPr>
        </p:pic>
        <p:pic>
          <p:nvPicPr>
            <p:cNvPr id="549" name="Google Shape;549;p44"/>
            <p:cNvPicPr preferRelativeResize="0"/>
            <p:nvPr/>
          </p:nvPicPr>
          <p:blipFill rotWithShape="1">
            <a:blip r:embed="rId6">
              <a:alphaModFix/>
            </a:blip>
            <a:srcRect/>
            <a:stretch/>
          </p:blipFill>
          <p:spPr>
            <a:xfrm>
              <a:off x="4389835" y="2449116"/>
              <a:ext cx="271462" cy="33338"/>
            </a:xfrm>
            <a:prstGeom prst="rect">
              <a:avLst/>
            </a:prstGeom>
            <a:noFill/>
            <a:ln>
              <a:noFill/>
            </a:ln>
          </p:spPr>
        </p:pic>
        <p:pic>
          <p:nvPicPr>
            <p:cNvPr id="550" name="Google Shape;550;p44"/>
            <p:cNvPicPr preferRelativeResize="0"/>
            <p:nvPr/>
          </p:nvPicPr>
          <p:blipFill rotWithShape="1">
            <a:blip r:embed="rId7">
              <a:alphaModFix/>
            </a:blip>
            <a:srcRect/>
            <a:stretch/>
          </p:blipFill>
          <p:spPr>
            <a:xfrm>
              <a:off x="4805363" y="2443163"/>
              <a:ext cx="25004" cy="25003"/>
            </a:xfrm>
            <a:prstGeom prst="rect">
              <a:avLst/>
            </a:prstGeom>
            <a:noFill/>
            <a:ln>
              <a:noFill/>
            </a:ln>
          </p:spPr>
        </p:pic>
        <p:pic>
          <p:nvPicPr>
            <p:cNvPr id="551" name="Google Shape;551;p44"/>
            <p:cNvPicPr preferRelativeResize="0"/>
            <p:nvPr/>
          </p:nvPicPr>
          <p:blipFill rotWithShape="1">
            <a:blip r:embed="rId8">
              <a:alphaModFix/>
            </a:blip>
            <a:srcRect/>
            <a:stretch/>
          </p:blipFill>
          <p:spPr>
            <a:xfrm>
              <a:off x="4677966" y="2445545"/>
              <a:ext cx="152400" cy="26194"/>
            </a:xfrm>
            <a:prstGeom prst="rect">
              <a:avLst/>
            </a:prstGeom>
            <a:noFill/>
            <a:ln>
              <a:noFill/>
            </a:ln>
          </p:spPr>
        </p:pic>
        <p:pic>
          <p:nvPicPr>
            <p:cNvPr id="552" name="Google Shape;552;p44"/>
            <p:cNvPicPr preferRelativeResize="0"/>
            <p:nvPr/>
          </p:nvPicPr>
          <p:blipFill rotWithShape="1">
            <a:blip r:embed="rId9">
              <a:alphaModFix/>
            </a:blip>
            <a:srcRect/>
            <a:stretch/>
          </p:blipFill>
          <p:spPr>
            <a:xfrm>
              <a:off x="4875610" y="2443163"/>
              <a:ext cx="84535" cy="25003"/>
            </a:xfrm>
            <a:prstGeom prst="rect">
              <a:avLst/>
            </a:prstGeom>
            <a:noFill/>
            <a:ln>
              <a:noFill/>
            </a:ln>
          </p:spPr>
        </p:pic>
        <p:pic>
          <p:nvPicPr>
            <p:cNvPr id="553" name="Google Shape;553;p44"/>
            <p:cNvPicPr preferRelativeResize="0"/>
            <p:nvPr/>
          </p:nvPicPr>
          <p:blipFill rotWithShape="1">
            <a:blip r:embed="rId10">
              <a:alphaModFix/>
            </a:blip>
            <a:srcRect/>
            <a:stretch/>
          </p:blipFill>
          <p:spPr>
            <a:xfrm>
              <a:off x="4807745" y="2443163"/>
              <a:ext cx="76200" cy="25003"/>
            </a:xfrm>
            <a:prstGeom prst="rect">
              <a:avLst/>
            </a:prstGeom>
            <a:noFill/>
            <a:ln>
              <a:noFill/>
            </a:ln>
          </p:spPr>
        </p:pic>
        <p:pic>
          <p:nvPicPr>
            <p:cNvPr id="554" name="Google Shape;554;p44"/>
            <p:cNvPicPr preferRelativeResize="0"/>
            <p:nvPr/>
          </p:nvPicPr>
          <p:blipFill rotWithShape="1">
            <a:blip r:embed="rId11">
              <a:alphaModFix/>
            </a:blip>
            <a:srcRect/>
            <a:stretch/>
          </p:blipFill>
          <p:spPr>
            <a:xfrm>
              <a:off x="4864895" y="2443163"/>
              <a:ext cx="33338" cy="25003"/>
            </a:xfrm>
            <a:prstGeom prst="rect">
              <a:avLst/>
            </a:prstGeom>
            <a:noFill/>
            <a:ln>
              <a:noFill/>
            </a:ln>
          </p:spPr>
        </p:pic>
        <p:pic>
          <p:nvPicPr>
            <p:cNvPr id="555" name="Google Shape;555;p44"/>
            <p:cNvPicPr preferRelativeResize="0"/>
            <p:nvPr/>
          </p:nvPicPr>
          <p:blipFill rotWithShape="1">
            <a:blip r:embed="rId12">
              <a:alphaModFix/>
            </a:blip>
            <a:srcRect/>
            <a:stretch/>
          </p:blipFill>
          <p:spPr>
            <a:xfrm>
              <a:off x="4949429" y="2449116"/>
              <a:ext cx="119062" cy="25003"/>
            </a:xfrm>
            <a:prstGeom prst="rect">
              <a:avLst/>
            </a:prstGeom>
            <a:noFill/>
            <a:ln>
              <a:noFill/>
            </a:ln>
          </p:spPr>
        </p:pic>
        <p:sp>
          <p:nvSpPr>
            <p:cNvPr id="556" name="Google Shape;556;p44"/>
            <p:cNvSpPr/>
            <p:nvPr/>
          </p:nvSpPr>
          <p:spPr>
            <a:xfrm>
              <a:off x="2608660" y="1165622"/>
              <a:ext cx="3429000" cy="1709738"/>
            </a:xfrm>
            <a:custGeom>
              <a:avLst/>
              <a:gdLst/>
              <a:ahLst/>
              <a:cxnLst/>
              <a:rect l="l" t="t" r="r" b="b"/>
              <a:pathLst>
                <a:path w="2880" h="1436" extrusionOk="0">
                  <a:moveTo>
                    <a:pt x="2844" y="1242"/>
                  </a:moveTo>
                  <a:lnTo>
                    <a:pt x="2623" y="0"/>
                  </a:lnTo>
                  <a:lnTo>
                    <a:pt x="0" y="0"/>
                  </a:lnTo>
                  <a:lnTo>
                    <a:pt x="257" y="1436"/>
                  </a:lnTo>
                  <a:lnTo>
                    <a:pt x="2880" y="1436"/>
                  </a:lnTo>
                  <a:lnTo>
                    <a:pt x="2844" y="1242"/>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pic>
          <p:nvPicPr>
            <p:cNvPr id="557" name="Google Shape;557;p44"/>
            <p:cNvPicPr preferRelativeResize="0"/>
            <p:nvPr/>
          </p:nvPicPr>
          <p:blipFill rotWithShape="1">
            <a:blip r:embed="rId13">
              <a:alphaModFix/>
            </a:blip>
            <a:srcRect/>
            <a:stretch/>
          </p:blipFill>
          <p:spPr>
            <a:xfrm>
              <a:off x="4805363" y="2443163"/>
              <a:ext cx="25004" cy="25003"/>
            </a:xfrm>
            <a:prstGeom prst="rect">
              <a:avLst/>
            </a:prstGeom>
            <a:noFill/>
            <a:ln>
              <a:noFill/>
            </a:ln>
          </p:spPr>
        </p:pic>
        <p:pic>
          <p:nvPicPr>
            <p:cNvPr id="558" name="Google Shape;558;p44"/>
            <p:cNvPicPr preferRelativeResize="0"/>
            <p:nvPr/>
          </p:nvPicPr>
          <p:blipFill rotWithShape="1">
            <a:blip r:embed="rId14">
              <a:alphaModFix/>
            </a:blip>
            <a:srcRect/>
            <a:stretch/>
          </p:blipFill>
          <p:spPr>
            <a:xfrm>
              <a:off x="4864895" y="2443163"/>
              <a:ext cx="33338" cy="25003"/>
            </a:xfrm>
            <a:prstGeom prst="rect">
              <a:avLst/>
            </a:prstGeom>
            <a:noFill/>
            <a:ln>
              <a:noFill/>
            </a:ln>
          </p:spPr>
        </p:pic>
        <p:sp>
          <p:nvSpPr>
            <p:cNvPr id="559" name="Google Shape;559;p44"/>
            <p:cNvSpPr/>
            <p:nvPr/>
          </p:nvSpPr>
          <p:spPr>
            <a:xfrm>
              <a:off x="4463654" y="3214688"/>
              <a:ext cx="773906" cy="110729"/>
            </a:xfrm>
            <a:custGeom>
              <a:avLst/>
              <a:gdLst/>
              <a:ahLst/>
              <a:cxnLst/>
              <a:rect l="l" t="t" r="r" b="b"/>
              <a:pathLst>
                <a:path w="274" h="39" extrusionOk="0">
                  <a:moveTo>
                    <a:pt x="0" y="39"/>
                  </a:moveTo>
                  <a:cubicBezTo>
                    <a:pt x="0" y="39"/>
                    <a:pt x="0" y="39"/>
                    <a:pt x="0" y="39"/>
                  </a:cubicBezTo>
                  <a:cubicBezTo>
                    <a:pt x="274" y="39"/>
                    <a:pt x="274" y="39"/>
                    <a:pt x="274" y="39"/>
                  </a:cubicBezTo>
                  <a:cubicBezTo>
                    <a:pt x="274" y="39"/>
                    <a:pt x="274" y="39"/>
                    <a:pt x="274" y="39"/>
                  </a:cubicBezTo>
                  <a:cubicBezTo>
                    <a:pt x="274" y="24"/>
                    <a:pt x="264" y="19"/>
                    <a:pt x="252" y="19"/>
                  </a:cubicBezTo>
                  <a:cubicBezTo>
                    <a:pt x="22" y="0"/>
                    <a:pt x="22" y="0"/>
                    <a:pt x="22" y="0"/>
                  </a:cubicBezTo>
                  <a:cubicBezTo>
                    <a:pt x="10" y="0"/>
                    <a:pt x="0" y="18"/>
                    <a:pt x="0" y="39"/>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60" name="Google Shape;560;p44"/>
            <p:cNvSpPr/>
            <p:nvPr/>
          </p:nvSpPr>
          <p:spPr>
            <a:xfrm>
              <a:off x="4011216" y="172641"/>
              <a:ext cx="802481" cy="775097"/>
            </a:xfrm>
            <a:custGeom>
              <a:avLst/>
              <a:gdLst/>
              <a:ahLst/>
              <a:cxnLst/>
              <a:rect l="l" t="t" r="r" b="b"/>
              <a:pathLst>
                <a:path w="284" h="274" extrusionOk="0">
                  <a:moveTo>
                    <a:pt x="261" y="201"/>
                  </a:moveTo>
                  <a:cubicBezTo>
                    <a:pt x="262" y="191"/>
                    <a:pt x="258" y="182"/>
                    <a:pt x="258" y="172"/>
                  </a:cubicBezTo>
                  <a:cubicBezTo>
                    <a:pt x="256" y="150"/>
                    <a:pt x="269" y="129"/>
                    <a:pt x="277" y="108"/>
                  </a:cubicBezTo>
                  <a:cubicBezTo>
                    <a:pt x="284" y="87"/>
                    <a:pt x="283" y="58"/>
                    <a:pt x="263" y="48"/>
                  </a:cubicBezTo>
                  <a:cubicBezTo>
                    <a:pt x="247" y="41"/>
                    <a:pt x="229" y="47"/>
                    <a:pt x="213" y="44"/>
                  </a:cubicBezTo>
                  <a:cubicBezTo>
                    <a:pt x="185" y="37"/>
                    <a:pt x="166" y="0"/>
                    <a:pt x="138" y="6"/>
                  </a:cubicBezTo>
                  <a:cubicBezTo>
                    <a:pt x="113" y="11"/>
                    <a:pt x="107" y="45"/>
                    <a:pt x="85" y="60"/>
                  </a:cubicBezTo>
                  <a:cubicBezTo>
                    <a:pt x="63" y="76"/>
                    <a:pt x="26" y="68"/>
                    <a:pt x="12" y="91"/>
                  </a:cubicBezTo>
                  <a:cubicBezTo>
                    <a:pt x="0" y="111"/>
                    <a:pt x="16" y="136"/>
                    <a:pt x="17" y="159"/>
                  </a:cubicBezTo>
                  <a:cubicBezTo>
                    <a:pt x="18" y="174"/>
                    <a:pt x="14" y="189"/>
                    <a:pt x="15" y="204"/>
                  </a:cubicBezTo>
                  <a:cubicBezTo>
                    <a:pt x="17" y="237"/>
                    <a:pt x="49" y="262"/>
                    <a:pt x="82" y="268"/>
                  </a:cubicBezTo>
                  <a:cubicBezTo>
                    <a:pt x="117" y="274"/>
                    <a:pt x="151" y="262"/>
                    <a:pt x="184" y="251"/>
                  </a:cubicBezTo>
                  <a:cubicBezTo>
                    <a:pt x="211" y="241"/>
                    <a:pt x="257" y="238"/>
                    <a:pt x="261" y="20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61" name="Google Shape;561;p44"/>
            <p:cNvSpPr/>
            <p:nvPr/>
          </p:nvSpPr>
          <p:spPr>
            <a:xfrm>
              <a:off x="4476751" y="1145382"/>
              <a:ext cx="781050" cy="1131094"/>
            </a:xfrm>
            <a:custGeom>
              <a:avLst/>
              <a:gdLst/>
              <a:ahLst/>
              <a:cxnLst/>
              <a:rect l="l" t="t" r="r" b="b"/>
              <a:pathLst>
                <a:path w="276" h="400" extrusionOk="0">
                  <a:moveTo>
                    <a:pt x="55" y="16"/>
                  </a:moveTo>
                  <a:cubicBezTo>
                    <a:pt x="74" y="0"/>
                    <a:pt x="105" y="8"/>
                    <a:pt x="125" y="27"/>
                  </a:cubicBezTo>
                  <a:cubicBezTo>
                    <a:pt x="146" y="46"/>
                    <a:pt x="158" y="73"/>
                    <a:pt x="170" y="100"/>
                  </a:cubicBezTo>
                  <a:cubicBezTo>
                    <a:pt x="195" y="157"/>
                    <a:pt x="231" y="244"/>
                    <a:pt x="261" y="314"/>
                  </a:cubicBezTo>
                  <a:cubicBezTo>
                    <a:pt x="276" y="349"/>
                    <a:pt x="213" y="385"/>
                    <a:pt x="213" y="385"/>
                  </a:cubicBezTo>
                  <a:cubicBezTo>
                    <a:pt x="185" y="400"/>
                    <a:pt x="0" y="62"/>
                    <a:pt x="55" y="1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62" name="Google Shape;562;p44"/>
            <p:cNvSpPr/>
            <p:nvPr/>
          </p:nvSpPr>
          <p:spPr>
            <a:xfrm>
              <a:off x="5200651" y="1315641"/>
              <a:ext cx="678656" cy="717948"/>
            </a:xfrm>
            <a:custGeom>
              <a:avLst/>
              <a:gdLst/>
              <a:ahLst/>
              <a:cxnLst/>
              <a:rect l="l" t="t" r="r" b="b"/>
              <a:pathLst>
                <a:path w="240" h="254" extrusionOk="0">
                  <a:moveTo>
                    <a:pt x="53" y="254"/>
                  </a:moveTo>
                  <a:cubicBezTo>
                    <a:pt x="0" y="175"/>
                    <a:pt x="0" y="175"/>
                    <a:pt x="0" y="175"/>
                  </a:cubicBezTo>
                  <a:cubicBezTo>
                    <a:pt x="0" y="175"/>
                    <a:pt x="134" y="52"/>
                    <a:pt x="134" y="52"/>
                  </a:cubicBezTo>
                  <a:cubicBezTo>
                    <a:pt x="139" y="43"/>
                    <a:pt x="150" y="35"/>
                    <a:pt x="153" y="33"/>
                  </a:cubicBezTo>
                  <a:cubicBezTo>
                    <a:pt x="161" y="27"/>
                    <a:pt x="169" y="22"/>
                    <a:pt x="179" y="19"/>
                  </a:cubicBezTo>
                  <a:cubicBezTo>
                    <a:pt x="188" y="15"/>
                    <a:pt x="197" y="13"/>
                    <a:pt x="207" y="10"/>
                  </a:cubicBezTo>
                  <a:cubicBezTo>
                    <a:pt x="217" y="5"/>
                    <a:pt x="223" y="4"/>
                    <a:pt x="233" y="0"/>
                  </a:cubicBezTo>
                  <a:cubicBezTo>
                    <a:pt x="236" y="2"/>
                    <a:pt x="233" y="12"/>
                    <a:pt x="228" y="15"/>
                  </a:cubicBezTo>
                  <a:cubicBezTo>
                    <a:pt x="225" y="18"/>
                    <a:pt x="209" y="27"/>
                    <a:pt x="195" y="30"/>
                  </a:cubicBezTo>
                  <a:cubicBezTo>
                    <a:pt x="208" y="28"/>
                    <a:pt x="214" y="26"/>
                    <a:pt x="227" y="23"/>
                  </a:cubicBezTo>
                  <a:cubicBezTo>
                    <a:pt x="232" y="41"/>
                    <a:pt x="235" y="57"/>
                    <a:pt x="240" y="76"/>
                  </a:cubicBezTo>
                  <a:cubicBezTo>
                    <a:pt x="212" y="83"/>
                    <a:pt x="183" y="89"/>
                    <a:pt x="159" y="91"/>
                  </a:cubicBezTo>
                  <a:lnTo>
                    <a:pt x="53" y="25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63" name="Google Shape;563;p44"/>
            <p:cNvSpPr/>
            <p:nvPr/>
          </p:nvSpPr>
          <p:spPr>
            <a:xfrm>
              <a:off x="5754291" y="1289447"/>
              <a:ext cx="279797" cy="257175"/>
            </a:xfrm>
            <a:custGeom>
              <a:avLst/>
              <a:gdLst/>
              <a:ahLst/>
              <a:cxnLst/>
              <a:rect l="l" t="t" r="r" b="b"/>
              <a:pathLst>
                <a:path w="99" h="91" extrusionOk="0">
                  <a:moveTo>
                    <a:pt x="16" y="91"/>
                  </a:moveTo>
                  <a:cubicBezTo>
                    <a:pt x="29" y="88"/>
                    <a:pt x="43" y="87"/>
                    <a:pt x="56" y="81"/>
                  </a:cubicBezTo>
                  <a:cubicBezTo>
                    <a:pt x="57" y="78"/>
                    <a:pt x="60" y="72"/>
                    <a:pt x="62" y="69"/>
                  </a:cubicBezTo>
                  <a:cubicBezTo>
                    <a:pt x="66" y="66"/>
                    <a:pt x="70" y="65"/>
                    <a:pt x="74" y="63"/>
                  </a:cubicBezTo>
                  <a:cubicBezTo>
                    <a:pt x="75" y="59"/>
                    <a:pt x="75" y="53"/>
                    <a:pt x="76" y="49"/>
                  </a:cubicBezTo>
                  <a:cubicBezTo>
                    <a:pt x="82" y="46"/>
                    <a:pt x="89" y="42"/>
                    <a:pt x="95" y="38"/>
                  </a:cubicBezTo>
                  <a:cubicBezTo>
                    <a:pt x="98" y="26"/>
                    <a:pt x="99" y="13"/>
                    <a:pt x="98" y="1"/>
                  </a:cubicBezTo>
                  <a:cubicBezTo>
                    <a:pt x="96" y="0"/>
                    <a:pt x="92" y="1"/>
                    <a:pt x="90" y="3"/>
                  </a:cubicBezTo>
                  <a:cubicBezTo>
                    <a:pt x="89" y="4"/>
                    <a:pt x="88" y="7"/>
                    <a:pt x="87" y="9"/>
                  </a:cubicBezTo>
                  <a:cubicBezTo>
                    <a:pt x="87" y="9"/>
                    <a:pt x="86" y="13"/>
                    <a:pt x="86" y="13"/>
                  </a:cubicBezTo>
                  <a:cubicBezTo>
                    <a:pt x="86" y="13"/>
                    <a:pt x="83" y="9"/>
                    <a:pt x="80" y="11"/>
                  </a:cubicBezTo>
                  <a:cubicBezTo>
                    <a:pt x="78" y="12"/>
                    <a:pt x="76" y="22"/>
                    <a:pt x="76" y="22"/>
                  </a:cubicBezTo>
                  <a:cubicBezTo>
                    <a:pt x="52" y="28"/>
                    <a:pt x="24" y="33"/>
                    <a:pt x="0" y="39"/>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64" name="Google Shape;564;p44"/>
            <p:cNvSpPr/>
            <p:nvPr/>
          </p:nvSpPr>
          <p:spPr>
            <a:xfrm>
              <a:off x="5681663" y="1388270"/>
              <a:ext cx="70247" cy="121444"/>
            </a:xfrm>
            <a:custGeom>
              <a:avLst/>
              <a:gdLst/>
              <a:ahLst/>
              <a:cxnLst/>
              <a:rect l="l" t="t" r="r" b="b"/>
              <a:pathLst>
                <a:path w="25" h="43" extrusionOk="0">
                  <a:moveTo>
                    <a:pt x="25" y="0"/>
                  </a:moveTo>
                  <a:cubicBezTo>
                    <a:pt x="23" y="17"/>
                    <a:pt x="14" y="33"/>
                    <a:pt x="0" y="4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65" name="Google Shape;565;p44"/>
            <p:cNvSpPr/>
            <p:nvPr/>
          </p:nvSpPr>
          <p:spPr>
            <a:xfrm>
              <a:off x="5813822" y="1428751"/>
              <a:ext cx="133350" cy="90488"/>
            </a:xfrm>
            <a:custGeom>
              <a:avLst/>
              <a:gdLst/>
              <a:ahLst/>
              <a:cxnLst/>
              <a:rect l="l" t="t" r="r" b="b"/>
              <a:pathLst>
                <a:path w="47" h="32" extrusionOk="0">
                  <a:moveTo>
                    <a:pt x="35" y="32"/>
                  </a:moveTo>
                  <a:cubicBezTo>
                    <a:pt x="39" y="22"/>
                    <a:pt x="43" y="12"/>
                    <a:pt x="47" y="1"/>
                  </a:cubicBezTo>
                  <a:cubicBezTo>
                    <a:pt x="45" y="0"/>
                    <a:pt x="41" y="1"/>
                    <a:pt x="40" y="2"/>
                  </a:cubicBezTo>
                  <a:cubicBezTo>
                    <a:pt x="38" y="4"/>
                    <a:pt x="36" y="5"/>
                    <a:pt x="35" y="7"/>
                  </a:cubicBezTo>
                  <a:cubicBezTo>
                    <a:pt x="31" y="12"/>
                    <a:pt x="29" y="17"/>
                    <a:pt x="27" y="23"/>
                  </a:cubicBezTo>
                  <a:cubicBezTo>
                    <a:pt x="14" y="26"/>
                    <a:pt x="11" y="26"/>
                    <a:pt x="0" y="2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66" name="Google Shape;566;p44"/>
            <p:cNvSpPr/>
            <p:nvPr/>
          </p:nvSpPr>
          <p:spPr>
            <a:xfrm>
              <a:off x="5932885" y="1377554"/>
              <a:ext cx="45244" cy="90488"/>
            </a:xfrm>
            <a:custGeom>
              <a:avLst/>
              <a:gdLst/>
              <a:ahLst/>
              <a:cxnLst/>
              <a:rect l="l" t="t" r="r" b="b"/>
              <a:pathLst>
                <a:path w="16" h="32" extrusionOk="0">
                  <a:moveTo>
                    <a:pt x="10" y="32"/>
                  </a:moveTo>
                  <a:cubicBezTo>
                    <a:pt x="12" y="22"/>
                    <a:pt x="14" y="12"/>
                    <a:pt x="16" y="2"/>
                  </a:cubicBezTo>
                  <a:cubicBezTo>
                    <a:pt x="15" y="0"/>
                    <a:pt x="12" y="0"/>
                    <a:pt x="10" y="1"/>
                  </a:cubicBezTo>
                  <a:cubicBezTo>
                    <a:pt x="8" y="2"/>
                    <a:pt x="6" y="3"/>
                    <a:pt x="5" y="5"/>
                  </a:cubicBezTo>
                  <a:cubicBezTo>
                    <a:pt x="2" y="9"/>
                    <a:pt x="0" y="14"/>
                    <a:pt x="0" y="1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67" name="Google Shape;567;p44"/>
            <p:cNvSpPr/>
            <p:nvPr/>
          </p:nvSpPr>
          <p:spPr>
            <a:xfrm>
              <a:off x="5822157" y="1447801"/>
              <a:ext cx="88106" cy="16669"/>
            </a:xfrm>
            <a:custGeom>
              <a:avLst/>
              <a:gdLst/>
              <a:ahLst/>
              <a:cxnLst/>
              <a:rect l="l" t="t" r="r" b="b"/>
              <a:pathLst>
                <a:path w="31" h="6" extrusionOk="0">
                  <a:moveTo>
                    <a:pt x="31" y="0"/>
                  </a:moveTo>
                  <a:cubicBezTo>
                    <a:pt x="23" y="2"/>
                    <a:pt x="8" y="4"/>
                    <a:pt x="0" y="6"/>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68" name="Google Shape;568;p44"/>
            <p:cNvSpPr/>
            <p:nvPr/>
          </p:nvSpPr>
          <p:spPr>
            <a:xfrm>
              <a:off x="5969795" y="1318022"/>
              <a:ext cx="41672" cy="88106"/>
            </a:xfrm>
            <a:custGeom>
              <a:avLst/>
              <a:gdLst/>
              <a:ahLst/>
              <a:cxnLst/>
              <a:rect l="l" t="t" r="r" b="b"/>
              <a:pathLst>
                <a:path w="15" h="31" extrusionOk="0">
                  <a:moveTo>
                    <a:pt x="14" y="31"/>
                  </a:moveTo>
                  <a:cubicBezTo>
                    <a:pt x="15" y="22"/>
                    <a:pt x="13" y="14"/>
                    <a:pt x="11" y="6"/>
                  </a:cubicBezTo>
                  <a:cubicBezTo>
                    <a:pt x="10" y="4"/>
                    <a:pt x="10" y="3"/>
                    <a:pt x="9" y="2"/>
                  </a:cubicBezTo>
                  <a:cubicBezTo>
                    <a:pt x="8" y="1"/>
                    <a:pt x="6" y="0"/>
                    <a:pt x="5" y="1"/>
                  </a:cubicBezTo>
                  <a:cubicBezTo>
                    <a:pt x="4" y="1"/>
                    <a:pt x="3" y="3"/>
                    <a:pt x="2" y="5"/>
                  </a:cubicBezTo>
                  <a:cubicBezTo>
                    <a:pt x="1" y="9"/>
                    <a:pt x="0" y="15"/>
                    <a:pt x="0" y="2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69" name="Google Shape;569;p44"/>
            <p:cNvSpPr/>
            <p:nvPr/>
          </p:nvSpPr>
          <p:spPr>
            <a:xfrm>
              <a:off x="5836445" y="1396604"/>
              <a:ext cx="107156" cy="22622"/>
            </a:xfrm>
            <a:custGeom>
              <a:avLst/>
              <a:gdLst/>
              <a:ahLst/>
              <a:cxnLst/>
              <a:rect l="l" t="t" r="r" b="b"/>
              <a:pathLst>
                <a:path w="38" h="8" extrusionOk="0">
                  <a:moveTo>
                    <a:pt x="0" y="8"/>
                  </a:moveTo>
                  <a:cubicBezTo>
                    <a:pt x="7" y="7"/>
                    <a:pt x="31" y="3"/>
                    <a:pt x="38"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70" name="Google Shape;570;p44"/>
            <p:cNvSpPr/>
            <p:nvPr/>
          </p:nvSpPr>
          <p:spPr>
            <a:xfrm>
              <a:off x="4991101" y="1708547"/>
              <a:ext cx="444104" cy="531019"/>
            </a:xfrm>
            <a:custGeom>
              <a:avLst/>
              <a:gdLst/>
              <a:ahLst/>
              <a:cxnLst/>
              <a:rect l="l" t="t" r="r" b="b"/>
              <a:pathLst>
                <a:path w="157" h="188" extrusionOk="0">
                  <a:moveTo>
                    <a:pt x="31" y="70"/>
                  </a:moveTo>
                  <a:cubicBezTo>
                    <a:pt x="21" y="83"/>
                    <a:pt x="14" y="94"/>
                    <a:pt x="7" y="108"/>
                  </a:cubicBezTo>
                  <a:cubicBezTo>
                    <a:pt x="0" y="123"/>
                    <a:pt x="16" y="183"/>
                    <a:pt x="31" y="186"/>
                  </a:cubicBezTo>
                  <a:cubicBezTo>
                    <a:pt x="41" y="188"/>
                    <a:pt x="52" y="185"/>
                    <a:pt x="62" y="180"/>
                  </a:cubicBezTo>
                  <a:cubicBezTo>
                    <a:pt x="71" y="175"/>
                    <a:pt x="79" y="167"/>
                    <a:pt x="86" y="160"/>
                  </a:cubicBezTo>
                  <a:cubicBezTo>
                    <a:pt x="112" y="134"/>
                    <a:pt x="136" y="106"/>
                    <a:pt x="157" y="76"/>
                  </a:cubicBezTo>
                  <a:cubicBezTo>
                    <a:pt x="134" y="52"/>
                    <a:pt x="114" y="25"/>
                    <a:pt x="91" y="0"/>
                  </a:cubicBezTo>
                  <a:cubicBezTo>
                    <a:pt x="70" y="23"/>
                    <a:pt x="50" y="47"/>
                    <a:pt x="31" y="7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71" name="Google Shape;571;p44"/>
            <p:cNvSpPr/>
            <p:nvPr/>
          </p:nvSpPr>
          <p:spPr>
            <a:xfrm>
              <a:off x="5104210" y="1844278"/>
              <a:ext cx="40481" cy="259556"/>
            </a:xfrm>
            <a:custGeom>
              <a:avLst/>
              <a:gdLst/>
              <a:ahLst/>
              <a:cxnLst/>
              <a:rect l="l" t="t" r="r" b="b"/>
              <a:pathLst>
                <a:path w="14" h="92" extrusionOk="0">
                  <a:moveTo>
                    <a:pt x="8" y="92"/>
                  </a:moveTo>
                  <a:cubicBezTo>
                    <a:pt x="0" y="62"/>
                    <a:pt x="1" y="30"/>
                    <a:pt x="10" y="0"/>
                  </a:cubicBezTo>
                  <a:cubicBezTo>
                    <a:pt x="6" y="17"/>
                    <a:pt x="8" y="37"/>
                    <a:pt x="14" y="5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72" name="Google Shape;572;p44"/>
            <p:cNvSpPr/>
            <p:nvPr/>
          </p:nvSpPr>
          <p:spPr>
            <a:xfrm>
              <a:off x="4180285" y="452438"/>
              <a:ext cx="458391" cy="1114425"/>
            </a:xfrm>
            <a:custGeom>
              <a:avLst/>
              <a:gdLst/>
              <a:ahLst/>
              <a:cxnLst/>
              <a:rect l="l" t="t" r="r" b="b"/>
              <a:pathLst>
                <a:path w="162" h="394" extrusionOk="0">
                  <a:moveTo>
                    <a:pt x="149" y="314"/>
                  </a:moveTo>
                  <a:cubicBezTo>
                    <a:pt x="142" y="292"/>
                    <a:pt x="138" y="266"/>
                    <a:pt x="132" y="241"/>
                  </a:cubicBezTo>
                  <a:cubicBezTo>
                    <a:pt x="132" y="241"/>
                    <a:pt x="128" y="240"/>
                    <a:pt x="127" y="238"/>
                  </a:cubicBezTo>
                  <a:cubicBezTo>
                    <a:pt x="126" y="231"/>
                    <a:pt x="124" y="223"/>
                    <a:pt x="122" y="217"/>
                  </a:cubicBezTo>
                  <a:cubicBezTo>
                    <a:pt x="117" y="195"/>
                    <a:pt x="113" y="177"/>
                    <a:pt x="113" y="166"/>
                  </a:cubicBezTo>
                  <a:cubicBezTo>
                    <a:pt x="113" y="166"/>
                    <a:pt x="113" y="166"/>
                    <a:pt x="113" y="166"/>
                  </a:cubicBezTo>
                  <a:cubicBezTo>
                    <a:pt x="113" y="166"/>
                    <a:pt x="132" y="172"/>
                    <a:pt x="144" y="168"/>
                  </a:cubicBezTo>
                  <a:cubicBezTo>
                    <a:pt x="162" y="163"/>
                    <a:pt x="162" y="82"/>
                    <a:pt x="149" y="42"/>
                  </a:cubicBezTo>
                  <a:cubicBezTo>
                    <a:pt x="143" y="24"/>
                    <a:pt x="139" y="14"/>
                    <a:pt x="129" y="1"/>
                  </a:cubicBezTo>
                  <a:cubicBezTo>
                    <a:pt x="113" y="0"/>
                    <a:pt x="96" y="0"/>
                    <a:pt x="80" y="3"/>
                  </a:cubicBezTo>
                  <a:cubicBezTo>
                    <a:pt x="78" y="49"/>
                    <a:pt x="47" y="93"/>
                    <a:pt x="0" y="95"/>
                  </a:cubicBezTo>
                  <a:cubicBezTo>
                    <a:pt x="3" y="103"/>
                    <a:pt x="9" y="110"/>
                    <a:pt x="14" y="115"/>
                  </a:cubicBezTo>
                  <a:cubicBezTo>
                    <a:pt x="21" y="121"/>
                    <a:pt x="25" y="122"/>
                    <a:pt x="34" y="119"/>
                  </a:cubicBezTo>
                  <a:cubicBezTo>
                    <a:pt x="44" y="171"/>
                    <a:pt x="42" y="225"/>
                    <a:pt x="41" y="277"/>
                  </a:cubicBezTo>
                  <a:cubicBezTo>
                    <a:pt x="65" y="293"/>
                    <a:pt x="121" y="387"/>
                    <a:pt x="150" y="393"/>
                  </a:cubicBezTo>
                  <a:cubicBezTo>
                    <a:pt x="158" y="394"/>
                    <a:pt x="152" y="323"/>
                    <a:pt x="149" y="31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73" name="Google Shape;573;p44"/>
            <p:cNvSpPr/>
            <p:nvPr/>
          </p:nvSpPr>
          <p:spPr>
            <a:xfrm>
              <a:off x="4400551" y="873920"/>
              <a:ext cx="125016" cy="192881"/>
            </a:xfrm>
            <a:custGeom>
              <a:avLst/>
              <a:gdLst/>
              <a:ahLst/>
              <a:cxnLst/>
              <a:rect l="l" t="t" r="r" b="b"/>
              <a:pathLst>
                <a:path w="44" h="68" extrusionOk="0">
                  <a:moveTo>
                    <a:pt x="44" y="68"/>
                  </a:moveTo>
                  <a:cubicBezTo>
                    <a:pt x="25" y="49"/>
                    <a:pt x="10" y="25"/>
                    <a:pt x="0" y="0"/>
                  </a:cubicBezTo>
                  <a:cubicBezTo>
                    <a:pt x="10" y="7"/>
                    <a:pt x="18" y="11"/>
                    <a:pt x="35" y="17"/>
                  </a:cubicBezTo>
                  <a:cubicBezTo>
                    <a:pt x="35" y="28"/>
                    <a:pt x="39" y="46"/>
                    <a:pt x="44" y="6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74" name="Google Shape;574;p44"/>
            <p:cNvSpPr/>
            <p:nvPr/>
          </p:nvSpPr>
          <p:spPr>
            <a:xfrm>
              <a:off x="4480322" y="795338"/>
              <a:ext cx="84535" cy="70247"/>
            </a:xfrm>
            <a:custGeom>
              <a:avLst/>
              <a:gdLst/>
              <a:ahLst/>
              <a:cxnLst/>
              <a:rect l="l" t="t" r="r" b="b"/>
              <a:pathLst>
                <a:path w="30" h="25" extrusionOk="0">
                  <a:moveTo>
                    <a:pt x="29" y="8"/>
                  </a:moveTo>
                  <a:cubicBezTo>
                    <a:pt x="30" y="6"/>
                    <a:pt x="29" y="2"/>
                    <a:pt x="24" y="1"/>
                  </a:cubicBezTo>
                  <a:cubicBezTo>
                    <a:pt x="16" y="1"/>
                    <a:pt x="6" y="0"/>
                    <a:pt x="0" y="7"/>
                  </a:cubicBezTo>
                  <a:cubicBezTo>
                    <a:pt x="1" y="13"/>
                    <a:pt x="4" y="19"/>
                    <a:pt x="7" y="22"/>
                  </a:cubicBezTo>
                  <a:cubicBezTo>
                    <a:pt x="11" y="25"/>
                    <a:pt x="16" y="25"/>
                    <a:pt x="20" y="23"/>
                  </a:cubicBezTo>
                  <a:cubicBezTo>
                    <a:pt x="25" y="21"/>
                    <a:pt x="27" y="14"/>
                    <a:pt x="29" y="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75" name="Google Shape;575;p44"/>
            <p:cNvSpPr/>
            <p:nvPr/>
          </p:nvSpPr>
          <p:spPr>
            <a:xfrm>
              <a:off x="4200526" y="696516"/>
              <a:ext cx="53579" cy="27385"/>
            </a:xfrm>
            <a:custGeom>
              <a:avLst/>
              <a:gdLst/>
              <a:ahLst/>
              <a:cxnLst/>
              <a:rect l="l" t="t" r="r" b="b"/>
              <a:pathLst>
                <a:path w="19" h="10" extrusionOk="0">
                  <a:moveTo>
                    <a:pt x="0" y="4"/>
                  </a:moveTo>
                  <a:cubicBezTo>
                    <a:pt x="0" y="3"/>
                    <a:pt x="1" y="2"/>
                    <a:pt x="2" y="1"/>
                  </a:cubicBezTo>
                  <a:cubicBezTo>
                    <a:pt x="4" y="0"/>
                    <a:pt x="5" y="0"/>
                    <a:pt x="6" y="0"/>
                  </a:cubicBezTo>
                  <a:cubicBezTo>
                    <a:pt x="12" y="0"/>
                    <a:pt x="18" y="4"/>
                    <a:pt x="19" y="1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76" name="Google Shape;576;p44"/>
            <p:cNvSpPr/>
            <p:nvPr/>
          </p:nvSpPr>
          <p:spPr>
            <a:xfrm>
              <a:off x="4474370" y="812007"/>
              <a:ext cx="92869" cy="22622"/>
            </a:xfrm>
            <a:custGeom>
              <a:avLst/>
              <a:gdLst/>
              <a:ahLst/>
              <a:cxnLst/>
              <a:rect l="l" t="t" r="r" b="b"/>
              <a:pathLst>
                <a:path w="33" h="8" extrusionOk="0">
                  <a:moveTo>
                    <a:pt x="33" y="1"/>
                  </a:moveTo>
                  <a:cubicBezTo>
                    <a:pt x="22" y="3"/>
                    <a:pt x="11" y="3"/>
                    <a:pt x="0" y="0"/>
                  </a:cubicBezTo>
                  <a:cubicBezTo>
                    <a:pt x="4" y="4"/>
                    <a:pt x="10" y="7"/>
                    <a:pt x="16" y="7"/>
                  </a:cubicBezTo>
                  <a:cubicBezTo>
                    <a:pt x="22" y="8"/>
                    <a:pt x="28" y="5"/>
                    <a:pt x="33" y="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77" name="Google Shape;577;p44"/>
            <p:cNvSpPr/>
            <p:nvPr/>
          </p:nvSpPr>
          <p:spPr>
            <a:xfrm>
              <a:off x="4521994" y="673895"/>
              <a:ext cx="36910" cy="70247"/>
            </a:xfrm>
            <a:custGeom>
              <a:avLst/>
              <a:gdLst/>
              <a:ahLst/>
              <a:cxnLst/>
              <a:rect l="l" t="t" r="r" b="b"/>
              <a:pathLst>
                <a:path w="13" h="25" extrusionOk="0">
                  <a:moveTo>
                    <a:pt x="8" y="25"/>
                  </a:moveTo>
                  <a:cubicBezTo>
                    <a:pt x="9" y="23"/>
                    <a:pt x="11" y="21"/>
                    <a:pt x="12" y="18"/>
                  </a:cubicBezTo>
                  <a:cubicBezTo>
                    <a:pt x="13" y="17"/>
                    <a:pt x="13" y="16"/>
                    <a:pt x="13" y="15"/>
                  </a:cubicBezTo>
                  <a:cubicBezTo>
                    <a:pt x="13" y="13"/>
                    <a:pt x="10" y="12"/>
                    <a:pt x="8" y="10"/>
                  </a:cubicBezTo>
                  <a:cubicBezTo>
                    <a:pt x="4" y="8"/>
                    <a:pt x="1" y="5"/>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78" name="Google Shape;578;p44"/>
            <p:cNvSpPr/>
            <p:nvPr/>
          </p:nvSpPr>
          <p:spPr>
            <a:xfrm>
              <a:off x="4400551" y="639366"/>
              <a:ext cx="65485" cy="16669"/>
            </a:xfrm>
            <a:custGeom>
              <a:avLst/>
              <a:gdLst/>
              <a:ahLst/>
              <a:cxnLst/>
              <a:rect l="l" t="t" r="r" b="b"/>
              <a:pathLst>
                <a:path w="23" h="6" extrusionOk="0">
                  <a:moveTo>
                    <a:pt x="0" y="6"/>
                  </a:moveTo>
                  <a:cubicBezTo>
                    <a:pt x="3" y="3"/>
                    <a:pt x="7" y="1"/>
                    <a:pt x="11" y="0"/>
                  </a:cubicBezTo>
                  <a:cubicBezTo>
                    <a:pt x="15" y="0"/>
                    <a:pt x="20" y="1"/>
                    <a:pt x="23" y="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79" name="Google Shape;579;p44"/>
            <p:cNvSpPr/>
            <p:nvPr/>
          </p:nvSpPr>
          <p:spPr>
            <a:xfrm>
              <a:off x="4408885" y="636985"/>
              <a:ext cx="48816" cy="47625"/>
            </a:xfrm>
            <a:custGeom>
              <a:avLst/>
              <a:gdLst/>
              <a:ahLst/>
              <a:cxnLst/>
              <a:rect l="l" t="t" r="r" b="b"/>
              <a:pathLst>
                <a:path w="17" h="17" extrusionOk="0">
                  <a:moveTo>
                    <a:pt x="17" y="8"/>
                  </a:moveTo>
                  <a:cubicBezTo>
                    <a:pt x="17" y="13"/>
                    <a:pt x="14" y="17"/>
                    <a:pt x="9" y="17"/>
                  </a:cubicBezTo>
                  <a:cubicBezTo>
                    <a:pt x="4" y="17"/>
                    <a:pt x="0" y="14"/>
                    <a:pt x="0" y="9"/>
                  </a:cubicBezTo>
                  <a:cubicBezTo>
                    <a:pt x="0" y="4"/>
                    <a:pt x="4" y="0"/>
                    <a:pt x="8" y="0"/>
                  </a:cubicBezTo>
                  <a:cubicBezTo>
                    <a:pt x="13" y="0"/>
                    <a:pt x="17" y="4"/>
                    <a:pt x="17" y="8"/>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80" name="Google Shape;580;p44"/>
            <p:cNvSpPr/>
            <p:nvPr/>
          </p:nvSpPr>
          <p:spPr>
            <a:xfrm>
              <a:off x="4536282" y="625079"/>
              <a:ext cx="65485" cy="17860"/>
            </a:xfrm>
            <a:custGeom>
              <a:avLst/>
              <a:gdLst/>
              <a:ahLst/>
              <a:cxnLst/>
              <a:rect l="l" t="t" r="r" b="b"/>
              <a:pathLst>
                <a:path w="23" h="6" extrusionOk="0">
                  <a:moveTo>
                    <a:pt x="0" y="6"/>
                  </a:moveTo>
                  <a:cubicBezTo>
                    <a:pt x="3" y="3"/>
                    <a:pt x="7" y="1"/>
                    <a:pt x="11" y="0"/>
                  </a:cubicBezTo>
                  <a:cubicBezTo>
                    <a:pt x="16" y="0"/>
                    <a:pt x="20" y="1"/>
                    <a:pt x="23" y="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81" name="Google Shape;581;p44"/>
            <p:cNvSpPr/>
            <p:nvPr/>
          </p:nvSpPr>
          <p:spPr>
            <a:xfrm>
              <a:off x="4544616" y="622697"/>
              <a:ext cx="51197" cy="47625"/>
            </a:xfrm>
            <a:custGeom>
              <a:avLst/>
              <a:gdLst/>
              <a:ahLst/>
              <a:cxnLst/>
              <a:rect l="l" t="t" r="r" b="b"/>
              <a:pathLst>
                <a:path w="18" h="17" extrusionOk="0">
                  <a:moveTo>
                    <a:pt x="18" y="9"/>
                  </a:moveTo>
                  <a:cubicBezTo>
                    <a:pt x="18" y="13"/>
                    <a:pt x="14" y="17"/>
                    <a:pt x="9" y="17"/>
                  </a:cubicBezTo>
                  <a:cubicBezTo>
                    <a:pt x="5" y="17"/>
                    <a:pt x="1" y="14"/>
                    <a:pt x="1" y="9"/>
                  </a:cubicBezTo>
                  <a:cubicBezTo>
                    <a:pt x="0" y="4"/>
                    <a:pt x="4" y="0"/>
                    <a:pt x="9" y="0"/>
                  </a:cubicBezTo>
                  <a:cubicBezTo>
                    <a:pt x="14" y="0"/>
                    <a:pt x="17" y="4"/>
                    <a:pt x="18" y="9"/>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82" name="Google Shape;582;p44"/>
            <p:cNvSpPr/>
            <p:nvPr/>
          </p:nvSpPr>
          <p:spPr>
            <a:xfrm>
              <a:off x="4363641" y="583407"/>
              <a:ext cx="108347" cy="33338"/>
            </a:xfrm>
            <a:custGeom>
              <a:avLst/>
              <a:gdLst/>
              <a:ahLst/>
              <a:cxnLst/>
              <a:rect l="l" t="t" r="r" b="b"/>
              <a:pathLst>
                <a:path w="38" h="12" extrusionOk="0">
                  <a:moveTo>
                    <a:pt x="0" y="12"/>
                  </a:moveTo>
                  <a:cubicBezTo>
                    <a:pt x="10" y="3"/>
                    <a:pt x="25" y="0"/>
                    <a:pt x="38" y="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83" name="Google Shape;583;p44"/>
            <p:cNvSpPr/>
            <p:nvPr/>
          </p:nvSpPr>
          <p:spPr>
            <a:xfrm>
              <a:off x="4525566" y="569120"/>
              <a:ext cx="64294" cy="16669"/>
            </a:xfrm>
            <a:custGeom>
              <a:avLst/>
              <a:gdLst/>
              <a:ahLst/>
              <a:cxnLst/>
              <a:rect l="l" t="t" r="r" b="b"/>
              <a:pathLst>
                <a:path w="23" h="6" extrusionOk="0">
                  <a:moveTo>
                    <a:pt x="0" y="6"/>
                  </a:moveTo>
                  <a:cubicBezTo>
                    <a:pt x="6" y="1"/>
                    <a:pt x="16" y="0"/>
                    <a:pt x="23" y="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84" name="Google Shape;584;p44"/>
            <p:cNvSpPr/>
            <p:nvPr/>
          </p:nvSpPr>
          <p:spPr>
            <a:xfrm>
              <a:off x="3731420" y="2295526"/>
              <a:ext cx="1302544" cy="579835"/>
            </a:xfrm>
            <a:custGeom>
              <a:avLst/>
              <a:gdLst/>
              <a:ahLst/>
              <a:cxnLst/>
              <a:rect l="l" t="t" r="r" b="b"/>
              <a:pathLst>
                <a:path w="461" h="205" extrusionOk="0">
                  <a:moveTo>
                    <a:pt x="461" y="205"/>
                  </a:moveTo>
                  <a:cubicBezTo>
                    <a:pt x="0" y="205"/>
                    <a:pt x="0" y="205"/>
                    <a:pt x="0" y="205"/>
                  </a:cubicBezTo>
                  <a:cubicBezTo>
                    <a:pt x="1" y="199"/>
                    <a:pt x="3" y="192"/>
                    <a:pt x="4" y="185"/>
                  </a:cubicBezTo>
                  <a:cubicBezTo>
                    <a:pt x="4" y="185"/>
                    <a:pt x="3" y="185"/>
                    <a:pt x="3" y="185"/>
                  </a:cubicBezTo>
                  <a:cubicBezTo>
                    <a:pt x="4" y="182"/>
                    <a:pt x="5" y="179"/>
                    <a:pt x="6" y="176"/>
                  </a:cubicBezTo>
                  <a:cubicBezTo>
                    <a:pt x="14" y="139"/>
                    <a:pt x="28" y="99"/>
                    <a:pt x="48" y="55"/>
                  </a:cubicBezTo>
                  <a:cubicBezTo>
                    <a:pt x="54" y="43"/>
                    <a:pt x="60" y="31"/>
                    <a:pt x="67" y="18"/>
                  </a:cubicBezTo>
                  <a:cubicBezTo>
                    <a:pt x="70" y="13"/>
                    <a:pt x="73" y="7"/>
                    <a:pt x="76" y="0"/>
                  </a:cubicBezTo>
                  <a:cubicBezTo>
                    <a:pt x="82" y="3"/>
                    <a:pt x="89" y="6"/>
                    <a:pt x="95" y="9"/>
                  </a:cubicBezTo>
                  <a:cubicBezTo>
                    <a:pt x="97" y="10"/>
                    <a:pt x="100" y="10"/>
                    <a:pt x="102" y="11"/>
                  </a:cubicBezTo>
                  <a:cubicBezTo>
                    <a:pt x="108" y="14"/>
                    <a:pt x="114" y="16"/>
                    <a:pt x="120" y="18"/>
                  </a:cubicBezTo>
                  <a:cubicBezTo>
                    <a:pt x="122" y="19"/>
                    <a:pt x="124" y="20"/>
                    <a:pt x="125" y="20"/>
                  </a:cubicBezTo>
                  <a:cubicBezTo>
                    <a:pt x="128" y="21"/>
                    <a:pt x="130" y="22"/>
                    <a:pt x="132" y="22"/>
                  </a:cubicBezTo>
                  <a:cubicBezTo>
                    <a:pt x="135" y="23"/>
                    <a:pt x="138" y="24"/>
                    <a:pt x="141" y="25"/>
                  </a:cubicBezTo>
                  <a:cubicBezTo>
                    <a:pt x="141" y="26"/>
                    <a:pt x="141" y="26"/>
                    <a:pt x="141" y="26"/>
                  </a:cubicBezTo>
                  <a:cubicBezTo>
                    <a:pt x="144" y="27"/>
                    <a:pt x="147" y="28"/>
                    <a:pt x="150" y="28"/>
                  </a:cubicBezTo>
                  <a:cubicBezTo>
                    <a:pt x="154" y="29"/>
                    <a:pt x="157" y="30"/>
                    <a:pt x="160" y="31"/>
                  </a:cubicBezTo>
                  <a:cubicBezTo>
                    <a:pt x="163" y="32"/>
                    <a:pt x="166" y="33"/>
                    <a:pt x="170" y="34"/>
                  </a:cubicBezTo>
                  <a:cubicBezTo>
                    <a:pt x="173" y="35"/>
                    <a:pt x="175" y="36"/>
                    <a:pt x="178" y="36"/>
                  </a:cubicBezTo>
                  <a:cubicBezTo>
                    <a:pt x="180" y="37"/>
                    <a:pt x="182" y="37"/>
                    <a:pt x="183" y="38"/>
                  </a:cubicBezTo>
                  <a:cubicBezTo>
                    <a:pt x="185" y="38"/>
                    <a:pt x="187" y="39"/>
                    <a:pt x="189" y="39"/>
                  </a:cubicBezTo>
                  <a:cubicBezTo>
                    <a:pt x="192" y="40"/>
                    <a:pt x="195" y="41"/>
                    <a:pt x="198" y="41"/>
                  </a:cubicBezTo>
                  <a:cubicBezTo>
                    <a:pt x="199" y="41"/>
                    <a:pt x="199" y="41"/>
                    <a:pt x="199" y="41"/>
                  </a:cubicBezTo>
                  <a:cubicBezTo>
                    <a:pt x="202" y="42"/>
                    <a:pt x="205" y="43"/>
                    <a:pt x="207" y="43"/>
                  </a:cubicBezTo>
                  <a:cubicBezTo>
                    <a:pt x="211" y="44"/>
                    <a:pt x="216" y="45"/>
                    <a:pt x="220" y="46"/>
                  </a:cubicBezTo>
                  <a:cubicBezTo>
                    <a:pt x="222" y="46"/>
                    <a:pt x="225" y="47"/>
                    <a:pt x="227" y="47"/>
                  </a:cubicBezTo>
                  <a:cubicBezTo>
                    <a:pt x="234" y="49"/>
                    <a:pt x="241" y="50"/>
                    <a:pt x="248" y="51"/>
                  </a:cubicBezTo>
                  <a:cubicBezTo>
                    <a:pt x="251" y="51"/>
                    <a:pt x="254" y="52"/>
                    <a:pt x="258" y="52"/>
                  </a:cubicBezTo>
                  <a:cubicBezTo>
                    <a:pt x="259" y="53"/>
                    <a:pt x="261" y="53"/>
                    <a:pt x="263" y="53"/>
                  </a:cubicBezTo>
                  <a:cubicBezTo>
                    <a:pt x="266" y="53"/>
                    <a:pt x="268" y="54"/>
                    <a:pt x="270" y="54"/>
                  </a:cubicBezTo>
                  <a:cubicBezTo>
                    <a:pt x="272" y="54"/>
                    <a:pt x="275" y="55"/>
                    <a:pt x="278" y="55"/>
                  </a:cubicBezTo>
                  <a:cubicBezTo>
                    <a:pt x="281" y="55"/>
                    <a:pt x="284" y="56"/>
                    <a:pt x="287" y="56"/>
                  </a:cubicBezTo>
                  <a:cubicBezTo>
                    <a:pt x="294" y="57"/>
                    <a:pt x="301" y="58"/>
                    <a:pt x="307" y="58"/>
                  </a:cubicBezTo>
                  <a:cubicBezTo>
                    <a:pt x="310" y="58"/>
                    <a:pt x="313" y="59"/>
                    <a:pt x="316" y="59"/>
                  </a:cubicBezTo>
                  <a:cubicBezTo>
                    <a:pt x="316" y="59"/>
                    <a:pt x="316" y="59"/>
                    <a:pt x="316" y="59"/>
                  </a:cubicBezTo>
                  <a:cubicBezTo>
                    <a:pt x="318" y="59"/>
                    <a:pt x="319" y="59"/>
                    <a:pt x="321" y="59"/>
                  </a:cubicBezTo>
                  <a:cubicBezTo>
                    <a:pt x="321" y="59"/>
                    <a:pt x="321" y="59"/>
                    <a:pt x="321" y="59"/>
                  </a:cubicBezTo>
                  <a:cubicBezTo>
                    <a:pt x="323" y="59"/>
                    <a:pt x="325" y="59"/>
                    <a:pt x="327" y="60"/>
                  </a:cubicBezTo>
                  <a:cubicBezTo>
                    <a:pt x="330" y="60"/>
                    <a:pt x="334" y="60"/>
                    <a:pt x="337" y="60"/>
                  </a:cubicBezTo>
                  <a:cubicBezTo>
                    <a:pt x="340" y="60"/>
                    <a:pt x="343" y="60"/>
                    <a:pt x="346" y="61"/>
                  </a:cubicBezTo>
                  <a:cubicBezTo>
                    <a:pt x="355" y="61"/>
                    <a:pt x="364" y="61"/>
                    <a:pt x="373" y="61"/>
                  </a:cubicBezTo>
                  <a:cubicBezTo>
                    <a:pt x="375" y="61"/>
                    <a:pt x="377" y="61"/>
                    <a:pt x="379" y="61"/>
                  </a:cubicBezTo>
                  <a:cubicBezTo>
                    <a:pt x="390" y="61"/>
                    <a:pt x="400" y="61"/>
                    <a:pt x="411" y="61"/>
                  </a:cubicBezTo>
                  <a:cubicBezTo>
                    <a:pt x="413" y="76"/>
                    <a:pt x="415" y="91"/>
                    <a:pt x="417" y="106"/>
                  </a:cubicBezTo>
                  <a:cubicBezTo>
                    <a:pt x="431" y="137"/>
                    <a:pt x="446" y="170"/>
                    <a:pt x="461" y="20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85" name="Google Shape;585;p44"/>
            <p:cNvSpPr/>
            <p:nvPr/>
          </p:nvSpPr>
          <p:spPr>
            <a:xfrm>
              <a:off x="3731420" y="2295526"/>
              <a:ext cx="892969" cy="579835"/>
            </a:xfrm>
            <a:custGeom>
              <a:avLst/>
              <a:gdLst/>
              <a:ahLst/>
              <a:cxnLst/>
              <a:rect l="l" t="t" r="r" b="b"/>
              <a:pathLst>
                <a:path w="316" h="205" extrusionOk="0">
                  <a:moveTo>
                    <a:pt x="316" y="59"/>
                  </a:moveTo>
                  <a:cubicBezTo>
                    <a:pt x="316" y="59"/>
                    <a:pt x="316" y="59"/>
                    <a:pt x="316" y="59"/>
                  </a:cubicBezTo>
                  <a:cubicBezTo>
                    <a:pt x="316" y="59"/>
                    <a:pt x="316" y="59"/>
                    <a:pt x="316" y="59"/>
                  </a:cubicBezTo>
                  <a:cubicBezTo>
                    <a:pt x="315" y="66"/>
                    <a:pt x="313" y="74"/>
                    <a:pt x="312" y="82"/>
                  </a:cubicBezTo>
                  <a:cubicBezTo>
                    <a:pt x="304" y="118"/>
                    <a:pt x="293" y="169"/>
                    <a:pt x="285" y="205"/>
                  </a:cubicBezTo>
                  <a:cubicBezTo>
                    <a:pt x="0" y="205"/>
                    <a:pt x="0" y="205"/>
                    <a:pt x="0" y="205"/>
                  </a:cubicBezTo>
                  <a:cubicBezTo>
                    <a:pt x="1" y="199"/>
                    <a:pt x="3" y="192"/>
                    <a:pt x="4" y="185"/>
                  </a:cubicBezTo>
                  <a:cubicBezTo>
                    <a:pt x="4" y="185"/>
                    <a:pt x="3" y="185"/>
                    <a:pt x="3" y="185"/>
                  </a:cubicBezTo>
                  <a:cubicBezTo>
                    <a:pt x="4" y="182"/>
                    <a:pt x="5" y="179"/>
                    <a:pt x="6" y="176"/>
                  </a:cubicBezTo>
                  <a:cubicBezTo>
                    <a:pt x="14" y="139"/>
                    <a:pt x="28" y="99"/>
                    <a:pt x="48" y="55"/>
                  </a:cubicBezTo>
                  <a:cubicBezTo>
                    <a:pt x="54" y="43"/>
                    <a:pt x="60" y="31"/>
                    <a:pt x="67" y="18"/>
                  </a:cubicBezTo>
                  <a:cubicBezTo>
                    <a:pt x="70" y="13"/>
                    <a:pt x="73" y="7"/>
                    <a:pt x="76" y="0"/>
                  </a:cubicBezTo>
                  <a:cubicBezTo>
                    <a:pt x="163" y="37"/>
                    <a:pt x="220" y="49"/>
                    <a:pt x="316" y="5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86" name="Google Shape;586;p44"/>
            <p:cNvSpPr/>
            <p:nvPr/>
          </p:nvSpPr>
          <p:spPr>
            <a:xfrm>
              <a:off x="3931445" y="2363391"/>
              <a:ext cx="960835" cy="192881"/>
            </a:xfrm>
            <a:custGeom>
              <a:avLst/>
              <a:gdLst/>
              <a:ahLst/>
              <a:cxnLst/>
              <a:rect l="l" t="t" r="r" b="b"/>
              <a:pathLst>
                <a:path w="340" h="68" extrusionOk="0">
                  <a:moveTo>
                    <a:pt x="0" y="0"/>
                  </a:moveTo>
                  <a:cubicBezTo>
                    <a:pt x="105" y="49"/>
                    <a:pt x="225" y="68"/>
                    <a:pt x="340" y="5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87" name="Google Shape;587;p44"/>
            <p:cNvSpPr/>
            <p:nvPr/>
          </p:nvSpPr>
          <p:spPr>
            <a:xfrm>
              <a:off x="3858816" y="2505076"/>
              <a:ext cx="288131" cy="28575"/>
            </a:xfrm>
            <a:custGeom>
              <a:avLst/>
              <a:gdLst/>
              <a:ahLst/>
              <a:cxnLst/>
              <a:rect l="l" t="t" r="r" b="b"/>
              <a:pathLst>
                <a:path w="102" h="10" extrusionOk="0">
                  <a:moveTo>
                    <a:pt x="0" y="1"/>
                  </a:moveTo>
                  <a:cubicBezTo>
                    <a:pt x="34" y="10"/>
                    <a:pt x="69" y="9"/>
                    <a:pt x="102"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88" name="Google Shape;588;p44"/>
            <p:cNvSpPr/>
            <p:nvPr/>
          </p:nvSpPr>
          <p:spPr>
            <a:xfrm>
              <a:off x="4539854" y="2527697"/>
              <a:ext cx="78581" cy="347663"/>
            </a:xfrm>
            <a:custGeom>
              <a:avLst/>
              <a:gdLst/>
              <a:ahLst/>
              <a:cxnLst/>
              <a:rect l="l" t="t" r="r" b="b"/>
              <a:pathLst>
                <a:path w="28" h="123" extrusionOk="0">
                  <a:moveTo>
                    <a:pt x="28" y="0"/>
                  </a:moveTo>
                  <a:cubicBezTo>
                    <a:pt x="28" y="0"/>
                    <a:pt x="28" y="0"/>
                    <a:pt x="28" y="0"/>
                  </a:cubicBezTo>
                  <a:cubicBezTo>
                    <a:pt x="19" y="41"/>
                    <a:pt x="10" y="82"/>
                    <a:pt x="0" y="12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89" name="Google Shape;589;p44"/>
            <p:cNvSpPr/>
            <p:nvPr/>
          </p:nvSpPr>
          <p:spPr>
            <a:xfrm>
              <a:off x="3898107" y="1091804"/>
              <a:ext cx="994173" cy="1384697"/>
            </a:xfrm>
            <a:custGeom>
              <a:avLst/>
              <a:gdLst/>
              <a:ahLst/>
              <a:cxnLst/>
              <a:rect l="l" t="t" r="r" b="b"/>
              <a:pathLst>
                <a:path w="352" h="490" extrusionOk="0">
                  <a:moveTo>
                    <a:pt x="352" y="487"/>
                  </a:moveTo>
                  <a:cubicBezTo>
                    <a:pt x="346" y="449"/>
                    <a:pt x="323" y="363"/>
                    <a:pt x="321" y="341"/>
                  </a:cubicBezTo>
                  <a:cubicBezTo>
                    <a:pt x="312" y="233"/>
                    <a:pt x="344" y="152"/>
                    <a:pt x="328" y="63"/>
                  </a:cubicBezTo>
                  <a:cubicBezTo>
                    <a:pt x="326" y="51"/>
                    <a:pt x="318" y="42"/>
                    <a:pt x="306" y="38"/>
                  </a:cubicBezTo>
                  <a:cubicBezTo>
                    <a:pt x="285" y="32"/>
                    <a:pt x="250" y="21"/>
                    <a:pt x="232" y="15"/>
                  </a:cubicBezTo>
                  <a:cubicBezTo>
                    <a:pt x="232" y="15"/>
                    <a:pt x="250" y="148"/>
                    <a:pt x="242" y="146"/>
                  </a:cubicBezTo>
                  <a:cubicBezTo>
                    <a:pt x="234" y="144"/>
                    <a:pt x="142" y="0"/>
                    <a:pt x="142" y="0"/>
                  </a:cubicBezTo>
                  <a:cubicBezTo>
                    <a:pt x="98" y="5"/>
                    <a:pt x="44" y="12"/>
                    <a:pt x="8" y="28"/>
                  </a:cubicBezTo>
                  <a:cubicBezTo>
                    <a:pt x="0" y="32"/>
                    <a:pt x="40" y="218"/>
                    <a:pt x="74" y="325"/>
                  </a:cubicBezTo>
                  <a:cubicBezTo>
                    <a:pt x="64" y="342"/>
                    <a:pt x="30" y="399"/>
                    <a:pt x="17" y="426"/>
                  </a:cubicBezTo>
                  <a:cubicBezTo>
                    <a:pt x="121" y="474"/>
                    <a:pt x="237" y="490"/>
                    <a:pt x="352" y="48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90" name="Google Shape;590;p44"/>
            <p:cNvSpPr/>
            <p:nvPr/>
          </p:nvSpPr>
          <p:spPr>
            <a:xfrm>
              <a:off x="4180285" y="1114426"/>
              <a:ext cx="427435" cy="520304"/>
            </a:xfrm>
            <a:custGeom>
              <a:avLst/>
              <a:gdLst/>
              <a:ahLst/>
              <a:cxnLst/>
              <a:rect l="l" t="t" r="r" b="b"/>
              <a:pathLst>
                <a:path w="151" h="184" extrusionOk="0">
                  <a:moveTo>
                    <a:pt x="19" y="0"/>
                  </a:moveTo>
                  <a:cubicBezTo>
                    <a:pt x="13" y="18"/>
                    <a:pt x="6" y="37"/>
                    <a:pt x="0" y="55"/>
                  </a:cubicBezTo>
                  <a:cubicBezTo>
                    <a:pt x="18" y="59"/>
                    <a:pt x="37" y="62"/>
                    <a:pt x="55" y="65"/>
                  </a:cubicBezTo>
                  <a:cubicBezTo>
                    <a:pt x="46" y="77"/>
                    <a:pt x="33" y="88"/>
                    <a:pt x="23" y="100"/>
                  </a:cubicBezTo>
                  <a:cubicBezTo>
                    <a:pt x="73" y="115"/>
                    <a:pt x="117" y="144"/>
                    <a:pt x="151" y="18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91" name="Google Shape;591;p44"/>
            <p:cNvSpPr/>
            <p:nvPr/>
          </p:nvSpPr>
          <p:spPr>
            <a:xfrm>
              <a:off x="4593432" y="1159670"/>
              <a:ext cx="169069" cy="475060"/>
            </a:xfrm>
            <a:custGeom>
              <a:avLst/>
              <a:gdLst/>
              <a:ahLst/>
              <a:cxnLst/>
              <a:rect l="l" t="t" r="r" b="b"/>
              <a:pathLst>
                <a:path w="60" h="168" extrusionOk="0">
                  <a:moveTo>
                    <a:pt x="0" y="0"/>
                  </a:moveTo>
                  <a:cubicBezTo>
                    <a:pt x="16" y="12"/>
                    <a:pt x="31" y="26"/>
                    <a:pt x="45" y="41"/>
                  </a:cubicBezTo>
                  <a:cubicBezTo>
                    <a:pt x="33" y="42"/>
                    <a:pt x="21" y="43"/>
                    <a:pt x="9" y="44"/>
                  </a:cubicBezTo>
                  <a:cubicBezTo>
                    <a:pt x="28" y="54"/>
                    <a:pt x="45" y="67"/>
                    <a:pt x="60" y="81"/>
                  </a:cubicBezTo>
                  <a:cubicBezTo>
                    <a:pt x="35" y="104"/>
                    <a:pt x="19" y="135"/>
                    <a:pt x="13" y="16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92" name="Google Shape;592;p44"/>
            <p:cNvSpPr/>
            <p:nvPr/>
          </p:nvSpPr>
          <p:spPr>
            <a:xfrm>
              <a:off x="4589860" y="1515666"/>
              <a:ext cx="79772" cy="938213"/>
            </a:xfrm>
            <a:custGeom>
              <a:avLst/>
              <a:gdLst/>
              <a:ahLst/>
              <a:cxnLst/>
              <a:rect l="l" t="t" r="r" b="b"/>
              <a:pathLst>
                <a:path w="28" h="332" extrusionOk="0">
                  <a:moveTo>
                    <a:pt x="0" y="0"/>
                  </a:moveTo>
                  <a:cubicBezTo>
                    <a:pt x="28" y="108"/>
                    <a:pt x="27" y="141"/>
                    <a:pt x="17" y="332"/>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93" name="Google Shape;593;p44"/>
            <p:cNvSpPr/>
            <p:nvPr/>
          </p:nvSpPr>
          <p:spPr>
            <a:xfrm>
              <a:off x="4067176" y="1869282"/>
              <a:ext cx="294085" cy="370285"/>
            </a:xfrm>
            <a:custGeom>
              <a:avLst/>
              <a:gdLst/>
              <a:ahLst/>
              <a:cxnLst/>
              <a:rect l="l" t="t" r="r" b="b"/>
              <a:pathLst>
                <a:path w="104" h="131" extrusionOk="0">
                  <a:moveTo>
                    <a:pt x="0" y="0"/>
                  </a:moveTo>
                  <a:cubicBezTo>
                    <a:pt x="21" y="52"/>
                    <a:pt x="58" y="98"/>
                    <a:pt x="104" y="131"/>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94" name="Google Shape;594;p44"/>
            <p:cNvSpPr/>
            <p:nvPr/>
          </p:nvSpPr>
          <p:spPr>
            <a:xfrm>
              <a:off x="4194572" y="2270522"/>
              <a:ext cx="460772" cy="175022"/>
            </a:xfrm>
            <a:custGeom>
              <a:avLst/>
              <a:gdLst/>
              <a:ahLst/>
              <a:cxnLst/>
              <a:rect l="l" t="t" r="r" b="b"/>
              <a:pathLst>
                <a:path w="163" h="62" extrusionOk="0">
                  <a:moveTo>
                    <a:pt x="0" y="0"/>
                  </a:moveTo>
                  <a:cubicBezTo>
                    <a:pt x="50" y="30"/>
                    <a:pt x="105" y="51"/>
                    <a:pt x="163" y="62"/>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95" name="Google Shape;595;p44"/>
            <p:cNvSpPr/>
            <p:nvPr/>
          </p:nvSpPr>
          <p:spPr>
            <a:xfrm>
              <a:off x="3858816" y="1965722"/>
              <a:ext cx="864394" cy="267891"/>
            </a:xfrm>
            <a:custGeom>
              <a:avLst/>
              <a:gdLst/>
              <a:ahLst/>
              <a:cxnLst/>
              <a:rect l="l" t="t" r="r" b="b"/>
              <a:pathLst>
                <a:path w="306" h="95" extrusionOk="0">
                  <a:moveTo>
                    <a:pt x="0" y="95"/>
                  </a:moveTo>
                  <a:cubicBezTo>
                    <a:pt x="16" y="1"/>
                    <a:pt x="16" y="1"/>
                    <a:pt x="16" y="1"/>
                  </a:cubicBezTo>
                  <a:cubicBezTo>
                    <a:pt x="16" y="1"/>
                    <a:pt x="198" y="4"/>
                    <a:pt x="198" y="4"/>
                  </a:cubicBezTo>
                  <a:cubicBezTo>
                    <a:pt x="208" y="0"/>
                    <a:pt x="221" y="2"/>
                    <a:pt x="225" y="3"/>
                  </a:cubicBezTo>
                  <a:cubicBezTo>
                    <a:pt x="235" y="4"/>
                    <a:pt x="244" y="6"/>
                    <a:pt x="253" y="10"/>
                  </a:cubicBezTo>
                  <a:cubicBezTo>
                    <a:pt x="262" y="14"/>
                    <a:pt x="271" y="19"/>
                    <a:pt x="280" y="23"/>
                  </a:cubicBezTo>
                  <a:cubicBezTo>
                    <a:pt x="291" y="27"/>
                    <a:pt x="295" y="29"/>
                    <a:pt x="306" y="34"/>
                  </a:cubicBezTo>
                  <a:cubicBezTo>
                    <a:pt x="306" y="37"/>
                    <a:pt x="298" y="42"/>
                    <a:pt x="292" y="42"/>
                  </a:cubicBezTo>
                  <a:cubicBezTo>
                    <a:pt x="288" y="42"/>
                    <a:pt x="270" y="36"/>
                    <a:pt x="257" y="30"/>
                  </a:cubicBezTo>
                  <a:cubicBezTo>
                    <a:pt x="269" y="37"/>
                    <a:pt x="273" y="40"/>
                    <a:pt x="284" y="47"/>
                  </a:cubicBezTo>
                  <a:cubicBezTo>
                    <a:pt x="275" y="63"/>
                    <a:pt x="268" y="77"/>
                    <a:pt x="259" y="94"/>
                  </a:cubicBezTo>
                  <a:cubicBezTo>
                    <a:pt x="234" y="80"/>
                    <a:pt x="208" y="63"/>
                    <a:pt x="189" y="49"/>
                  </a:cubicBezTo>
                  <a:lnTo>
                    <a:pt x="0" y="9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96" name="Google Shape;596;p44"/>
            <p:cNvSpPr/>
            <p:nvPr/>
          </p:nvSpPr>
          <p:spPr>
            <a:xfrm>
              <a:off x="4519613" y="2050257"/>
              <a:ext cx="345281" cy="195262"/>
            </a:xfrm>
            <a:custGeom>
              <a:avLst/>
              <a:gdLst/>
              <a:ahLst/>
              <a:cxnLst/>
              <a:rect l="l" t="t" r="r" b="b"/>
              <a:pathLst>
                <a:path w="122" h="69" extrusionOk="0">
                  <a:moveTo>
                    <a:pt x="0" y="49"/>
                  </a:moveTo>
                  <a:cubicBezTo>
                    <a:pt x="12" y="56"/>
                    <a:pt x="23" y="64"/>
                    <a:pt x="36" y="69"/>
                  </a:cubicBezTo>
                  <a:cubicBezTo>
                    <a:pt x="39" y="68"/>
                    <a:pt x="45" y="65"/>
                    <a:pt x="49" y="64"/>
                  </a:cubicBezTo>
                  <a:cubicBezTo>
                    <a:pt x="53" y="65"/>
                    <a:pt x="57" y="67"/>
                    <a:pt x="62" y="68"/>
                  </a:cubicBezTo>
                  <a:cubicBezTo>
                    <a:pt x="65" y="66"/>
                    <a:pt x="69" y="62"/>
                    <a:pt x="73" y="60"/>
                  </a:cubicBezTo>
                  <a:cubicBezTo>
                    <a:pt x="79" y="61"/>
                    <a:pt x="79" y="62"/>
                    <a:pt x="85" y="63"/>
                  </a:cubicBezTo>
                  <a:cubicBezTo>
                    <a:pt x="96" y="57"/>
                    <a:pt x="114" y="49"/>
                    <a:pt x="122" y="40"/>
                  </a:cubicBezTo>
                  <a:cubicBezTo>
                    <a:pt x="121" y="37"/>
                    <a:pt x="117" y="35"/>
                    <a:pt x="115" y="36"/>
                  </a:cubicBezTo>
                  <a:cubicBezTo>
                    <a:pt x="109" y="36"/>
                    <a:pt x="104" y="38"/>
                    <a:pt x="99" y="39"/>
                  </a:cubicBezTo>
                  <a:cubicBezTo>
                    <a:pt x="95" y="40"/>
                    <a:pt x="92" y="41"/>
                    <a:pt x="89" y="42"/>
                  </a:cubicBezTo>
                  <a:cubicBezTo>
                    <a:pt x="67" y="30"/>
                    <a:pt x="45" y="12"/>
                    <a:pt x="24" y="0"/>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97" name="Google Shape;597;p44"/>
            <p:cNvSpPr/>
            <p:nvPr/>
          </p:nvSpPr>
          <p:spPr>
            <a:xfrm>
              <a:off x="4607720" y="2157413"/>
              <a:ext cx="152400" cy="67866"/>
            </a:xfrm>
            <a:custGeom>
              <a:avLst/>
              <a:gdLst/>
              <a:ahLst/>
              <a:cxnLst/>
              <a:rect l="l" t="t" r="r" b="b"/>
              <a:pathLst>
                <a:path w="54" h="24" extrusionOk="0">
                  <a:moveTo>
                    <a:pt x="54" y="24"/>
                  </a:moveTo>
                  <a:cubicBezTo>
                    <a:pt x="32" y="19"/>
                    <a:pt x="18" y="12"/>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98" name="Google Shape;598;p44"/>
            <p:cNvSpPr/>
            <p:nvPr/>
          </p:nvSpPr>
          <p:spPr>
            <a:xfrm>
              <a:off x="4579145" y="2188370"/>
              <a:ext cx="115491" cy="53579"/>
            </a:xfrm>
            <a:custGeom>
              <a:avLst/>
              <a:gdLst/>
              <a:ahLst/>
              <a:cxnLst/>
              <a:rect l="l" t="t" r="r" b="b"/>
              <a:pathLst>
                <a:path w="41" h="19" extrusionOk="0">
                  <a:moveTo>
                    <a:pt x="41" y="19"/>
                  </a:moveTo>
                  <a:cubicBezTo>
                    <a:pt x="26" y="15"/>
                    <a:pt x="13" y="9"/>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599" name="Google Shape;599;p44"/>
            <p:cNvSpPr/>
            <p:nvPr/>
          </p:nvSpPr>
          <p:spPr>
            <a:xfrm>
              <a:off x="3480197" y="1131095"/>
              <a:ext cx="607219" cy="1125141"/>
            </a:xfrm>
            <a:custGeom>
              <a:avLst/>
              <a:gdLst/>
              <a:ahLst/>
              <a:cxnLst/>
              <a:rect l="l" t="t" r="r" b="b"/>
              <a:pathLst>
                <a:path w="215" h="398" extrusionOk="0">
                  <a:moveTo>
                    <a:pt x="169" y="4"/>
                  </a:moveTo>
                  <a:cubicBezTo>
                    <a:pt x="194" y="5"/>
                    <a:pt x="211" y="32"/>
                    <a:pt x="213" y="60"/>
                  </a:cubicBezTo>
                  <a:cubicBezTo>
                    <a:pt x="215" y="88"/>
                    <a:pt x="205" y="116"/>
                    <a:pt x="195" y="143"/>
                  </a:cubicBezTo>
                  <a:cubicBezTo>
                    <a:pt x="174" y="203"/>
                    <a:pt x="141" y="290"/>
                    <a:pt x="114" y="361"/>
                  </a:cubicBezTo>
                  <a:cubicBezTo>
                    <a:pt x="101" y="398"/>
                    <a:pt x="31" y="381"/>
                    <a:pt x="31" y="381"/>
                  </a:cubicBezTo>
                  <a:cubicBezTo>
                    <a:pt x="0" y="372"/>
                    <a:pt x="98" y="0"/>
                    <a:pt x="169"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600" name="Google Shape;600;p44"/>
            <p:cNvSpPr/>
            <p:nvPr/>
          </p:nvSpPr>
          <p:spPr>
            <a:xfrm>
              <a:off x="3542110" y="1943101"/>
              <a:ext cx="508397" cy="319088"/>
            </a:xfrm>
            <a:custGeom>
              <a:avLst/>
              <a:gdLst/>
              <a:ahLst/>
              <a:cxnLst/>
              <a:rect l="l" t="t" r="r" b="b"/>
              <a:pathLst>
                <a:path w="180" h="113" extrusionOk="0">
                  <a:moveTo>
                    <a:pt x="88" y="10"/>
                  </a:moveTo>
                  <a:cubicBezTo>
                    <a:pt x="73" y="12"/>
                    <a:pt x="59" y="15"/>
                    <a:pt x="45" y="21"/>
                  </a:cubicBezTo>
                  <a:cubicBezTo>
                    <a:pt x="30" y="26"/>
                    <a:pt x="0" y="81"/>
                    <a:pt x="9" y="94"/>
                  </a:cubicBezTo>
                  <a:cubicBezTo>
                    <a:pt x="15" y="102"/>
                    <a:pt x="25" y="108"/>
                    <a:pt x="35" y="110"/>
                  </a:cubicBezTo>
                  <a:cubicBezTo>
                    <a:pt x="46" y="113"/>
                    <a:pt x="57" y="113"/>
                    <a:pt x="67" y="112"/>
                  </a:cubicBezTo>
                  <a:cubicBezTo>
                    <a:pt x="104" y="111"/>
                    <a:pt x="140" y="107"/>
                    <a:pt x="176" y="100"/>
                  </a:cubicBezTo>
                  <a:cubicBezTo>
                    <a:pt x="176" y="67"/>
                    <a:pt x="180" y="33"/>
                    <a:pt x="180" y="0"/>
                  </a:cubicBezTo>
                  <a:cubicBezTo>
                    <a:pt x="149" y="2"/>
                    <a:pt x="119" y="5"/>
                    <a:pt x="88" y="1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601" name="Google Shape;601;p44"/>
            <p:cNvSpPr/>
            <p:nvPr/>
          </p:nvSpPr>
          <p:spPr>
            <a:xfrm>
              <a:off x="3619507" y="1962151"/>
              <a:ext cx="179785" cy="184547"/>
            </a:xfrm>
            <a:custGeom>
              <a:avLst/>
              <a:gdLst/>
              <a:ahLst/>
              <a:cxnLst/>
              <a:rect l="l" t="t" r="r" b="b"/>
              <a:pathLst>
                <a:path w="64" h="65" extrusionOk="0">
                  <a:moveTo>
                    <a:pt x="0" y="65"/>
                  </a:moveTo>
                  <a:cubicBezTo>
                    <a:pt x="15" y="38"/>
                    <a:pt x="37" y="15"/>
                    <a:pt x="64" y="0"/>
                  </a:cubicBezTo>
                  <a:cubicBezTo>
                    <a:pt x="50" y="9"/>
                    <a:pt x="37" y="24"/>
                    <a:pt x="31" y="41"/>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602" name="Google Shape;602;p44"/>
            <p:cNvSpPr/>
            <p:nvPr/>
          </p:nvSpPr>
          <p:spPr>
            <a:xfrm>
              <a:off x="3883820" y="1410891"/>
              <a:ext cx="211931" cy="540544"/>
            </a:xfrm>
            <a:custGeom>
              <a:avLst/>
              <a:gdLst/>
              <a:ahLst/>
              <a:cxnLst/>
              <a:rect l="l" t="t" r="r" b="b"/>
              <a:pathLst>
                <a:path w="75" h="191" extrusionOk="0">
                  <a:moveTo>
                    <a:pt x="0" y="191"/>
                  </a:moveTo>
                  <a:cubicBezTo>
                    <a:pt x="20" y="133"/>
                    <a:pt x="47" y="51"/>
                    <a:pt x="75"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603" name="Google Shape;603;p44"/>
            <p:cNvSpPr/>
            <p:nvPr/>
          </p:nvSpPr>
          <p:spPr>
            <a:xfrm>
              <a:off x="1803797" y="3321845"/>
              <a:ext cx="5534023" cy="240506"/>
            </a:xfrm>
            <a:custGeom>
              <a:avLst/>
              <a:gdLst/>
              <a:ahLst/>
              <a:cxnLst/>
              <a:rect l="l" t="t" r="r" b="b"/>
              <a:pathLst>
                <a:path w="1958" h="85" extrusionOk="0">
                  <a:moveTo>
                    <a:pt x="0" y="85"/>
                  </a:moveTo>
                  <a:cubicBezTo>
                    <a:pt x="1934" y="85"/>
                    <a:pt x="1934" y="85"/>
                    <a:pt x="1934" y="85"/>
                  </a:cubicBezTo>
                  <a:cubicBezTo>
                    <a:pt x="1947" y="85"/>
                    <a:pt x="1958" y="74"/>
                    <a:pt x="1958" y="61"/>
                  </a:cubicBezTo>
                  <a:cubicBezTo>
                    <a:pt x="1958" y="24"/>
                    <a:pt x="1958" y="24"/>
                    <a:pt x="1958" y="24"/>
                  </a:cubicBezTo>
                  <a:cubicBezTo>
                    <a:pt x="1958" y="10"/>
                    <a:pt x="1947" y="0"/>
                    <a:pt x="1934" y="0"/>
                  </a:cubicBezTo>
                  <a:cubicBezTo>
                    <a:pt x="0" y="0"/>
                    <a:pt x="0" y="0"/>
                    <a:pt x="0" y="0"/>
                  </a:cubicBezTo>
                  <a:lnTo>
                    <a:pt x="0" y="8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604" name="Google Shape;604;p44"/>
            <p:cNvSpPr/>
            <p:nvPr/>
          </p:nvSpPr>
          <p:spPr>
            <a:xfrm>
              <a:off x="6741320" y="3562351"/>
              <a:ext cx="163116" cy="1396603"/>
            </a:xfrm>
            <a:custGeom>
              <a:avLst/>
              <a:gdLst/>
              <a:ahLst/>
              <a:cxnLst/>
              <a:rect l="l" t="t" r="r" b="b"/>
              <a:pathLst>
                <a:path w="137" h="1173" extrusionOk="0">
                  <a:moveTo>
                    <a:pt x="0" y="0"/>
                  </a:moveTo>
                  <a:lnTo>
                    <a:pt x="80" y="1173"/>
                  </a:lnTo>
                  <a:lnTo>
                    <a:pt x="137" y="1173"/>
                  </a:lnTo>
                  <a:lnTo>
                    <a:pt x="57" y="0"/>
                  </a:lnTo>
                  <a:lnTo>
                    <a:pt x="0" y="0"/>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605" name="Google Shape;605;p44"/>
            <p:cNvSpPr/>
            <p:nvPr/>
          </p:nvSpPr>
          <p:spPr>
            <a:xfrm>
              <a:off x="6138863" y="3562351"/>
              <a:ext cx="164306" cy="1396603"/>
            </a:xfrm>
            <a:custGeom>
              <a:avLst/>
              <a:gdLst/>
              <a:ahLst/>
              <a:cxnLst/>
              <a:rect l="l" t="t" r="r" b="b"/>
              <a:pathLst>
                <a:path w="138" h="1173" extrusionOk="0">
                  <a:moveTo>
                    <a:pt x="0" y="0"/>
                  </a:moveTo>
                  <a:lnTo>
                    <a:pt x="81" y="1173"/>
                  </a:lnTo>
                  <a:lnTo>
                    <a:pt x="138" y="1173"/>
                  </a:lnTo>
                  <a:lnTo>
                    <a:pt x="55" y="0"/>
                  </a:lnTo>
                  <a:lnTo>
                    <a:pt x="0" y="0"/>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cxnSp>
        <p:nvCxnSpPr>
          <p:cNvPr id="606" name="Google Shape;606;p44"/>
          <p:cNvCxnSpPr>
            <a:stCxn id="541" idx="3"/>
          </p:cNvCxnSpPr>
          <p:nvPr/>
        </p:nvCxnSpPr>
        <p:spPr>
          <a:xfrm rot="10800000" flipH="1">
            <a:off x="3134825" y="1951849"/>
            <a:ext cx="1369800" cy="3600"/>
          </a:xfrm>
          <a:prstGeom prst="straightConnector1">
            <a:avLst/>
          </a:prstGeom>
          <a:noFill/>
          <a:ln w="28575" cap="flat" cmpd="sng">
            <a:solidFill>
              <a:schemeClr val="accent3"/>
            </a:solidFill>
            <a:prstDash val="solid"/>
            <a:round/>
            <a:headEnd type="none" w="med" len="med"/>
            <a:tailEnd type="none" w="med" len="med"/>
          </a:ln>
        </p:spPr>
      </p:cxnSp>
      <p:pic>
        <p:nvPicPr>
          <p:cNvPr id="607" name="Google Shape;607;p44"/>
          <p:cNvPicPr preferRelativeResize="0"/>
          <p:nvPr/>
        </p:nvPicPr>
        <p:blipFill rotWithShape="1">
          <a:blip r:embed="rId15">
            <a:alphaModFix/>
          </a:blip>
          <a:srcRect r="14646" b="27609"/>
          <a:stretch/>
        </p:blipFill>
        <p:spPr>
          <a:xfrm>
            <a:off x="6919200" y="3256559"/>
            <a:ext cx="2224800" cy="1886941"/>
          </a:xfrm>
          <a:prstGeom prst="rect">
            <a:avLst/>
          </a:prstGeom>
          <a:noFill/>
          <a:ln>
            <a:noFill/>
          </a:ln>
        </p:spPr>
      </p:pic>
      <p:cxnSp>
        <p:nvCxnSpPr>
          <p:cNvPr id="608" name="Google Shape;608;p44"/>
          <p:cNvCxnSpPr/>
          <p:nvPr/>
        </p:nvCxnSpPr>
        <p:spPr>
          <a:xfrm>
            <a:off x="6355950" y="1104825"/>
            <a:ext cx="463500" cy="0"/>
          </a:xfrm>
          <a:prstGeom prst="straightConnector1">
            <a:avLst/>
          </a:prstGeom>
          <a:noFill/>
          <a:ln w="28575" cap="flat" cmpd="sng">
            <a:solidFill>
              <a:schemeClr val="dk2"/>
            </a:solidFill>
            <a:prstDash val="solid"/>
            <a:round/>
            <a:headEnd type="none" w="med" len="med"/>
            <a:tailEnd type="none" w="med" len="med"/>
          </a:ln>
        </p:spPr>
      </p:cxnSp>
      <p:cxnSp>
        <p:nvCxnSpPr>
          <p:cNvPr id="609" name="Google Shape;609;p44"/>
          <p:cNvCxnSpPr/>
          <p:nvPr/>
        </p:nvCxnSpPr>
        <p:spPr>
          <a:xfrm>
            <a:off x="6355950" y="1242850"/>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0" name="Google Shape;610;p44"/>
          <p:cNvCxnSpPr/>
          <p:nvPr/>
        </p:nvCxnSpPr>
        <p:spPr>
          <a:xfrm>
            <a:off x="6355950" y="1373925"/>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1" name="Google Shape;611;p44"/>
          <p:cNvCxnSpPr/>
          <p:nvPr/>
        </p:nvCxnSpPr>
        <p:spPr>
          <a:xfrm>
            <a:off x="6355950" y="1518100"/>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2" name="Google Shape;612;p44"/>
          <p:cNvCxnSpPr/>
          <p:nvPr/>
        </p:nvCxnSpPr>
        <p:spPr>
          <a:xfrm>
            <a:off x="6355950" y="1669225"/>
            <a:ext cx="1347000" cy="0"/>
          </a:xfrm>
          <a:prstGeom prst="straightConnector1">
            <a:avLst/>
          </a:prstGeom>
          <a:noFill/>
          <a:ln w="28575" cap="flat" cmpd="sng">
            <a:solidFill>
              <a:schemeClr val="dk2"/>
            </a:solidFill>
            <a:prstDash val="solid"/>
            <a:round/>
            <a:headEnd type="none" w="med" len="med"/>
            <a:tailEnd type="none" w="med" len="med"/>
          </a:ln>
        </p:spPr>
      </p:cxnSp>
      <p:sp>
        <p:nvSpPr>
          <p:cNvPr id="613" name="Google Shape;613;p44"/>
          <p:cNvSpPr txBox="1">
            <a:spLocks noGrp="1"/>
          </p:cNvSpPr>
          <p:nvPr>
            <p:ph type="title"/>
          </p:nvPr>
        </p:nvSpPr>
        <p:spPr>
          <a:xfrm>
            <a:off x="1622850" y="2880474"/>
            <a:ext cx="3134606" cy="1691525"/>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vi-VN">
                <a:latin typeface="+mj-lt"/>
              </a:rPr>
              <a:t>Thiết kế giải pháp</a:t>
            </a:r>
            <a:endParaRPr>
              <a:latin typeface="+mj-lt"/>
            </a:endParaRPr>
          </a:p>
        </p:txBody>
      </p:sp>
      <p:sp>
        <p:nvSpPr>
          <p:cNvPr id="614" name="Google Shape;614;p44"/>
          <p:cNvSpPr txBox="1">
            <a:spLocks noGrp="1"/>
          </p:cNvSpPr>
          <p:nvPr>
            <p:ph type="title" idx="2"/>
          </p:nvPr>
        </p:nvSpPr>
        <p:spPr>
          <a:xfrm>
            <a:off x="1364375" y="1493950"/>
            <a:ext cx="1316100" cy="9159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latin typeface="+mj-lt"/>
              </a:rPr>
              <a:t>.03</a:t>
            </a:r>
            <a:endParaRPr>
              <a:latin typeface="+mj-lt"/>
            </a:endParaRPr>
          </a:p>
        </p:txBody>
      </p:sp>
      <p:grpSp>
        <p:nvGrpSpPr>
          <p:cNvPr id="615" name="Google Shape;615;p44"/>
          <p:cNvGrpSpPr/>
          <p:nvPr/>
        </p:nvGrpSpPr>
        <p:grpSpPr>
          <a:xfrm>
            <a:off x="5165350" y="902415"/>
            <a:ext cx="945300" cy="906600"/>
            <a:chOff x="5165350" y="902415"/>
            <a:chExt cx="945300" cy="906600"/>
          </a:xfrm>
        </p:grpSpPr>
        <p:sp>
          <p:nvSpPr>
            <p:cNvPr id="616" name="Google Shape;616;p44"/>
            <p:cNvSpPr/>
            <p:nvPr/>
          </p:nvSpPr>
          <p:spPr>
            <a:xfrm>
              <a:off x="5165350" y="902415"/>
              <a:ext cx="945300" cy="906600"/>
            </a:xfrm>
            <a:prstGeom prst="roundRect">
              <a:avLst>
                <a:gd name="adj" fmla="val 6699"/>
              </a:avLst>
            </a:prstGeom>
            <a:gradFill>
              <a:gsLst>
                <a:gs pos="0">
                  <a:schemeClr val="accent2">
                    <a:alpha val="47470"/>
                  </a:schemeClr>
                </a:gs>
                <a:gs pos="100000">
                  <a:schemeClr val="accent1">
                    <a:alpha val="47470"/>
                  </a:schemeClr>
                </a:gs>
              </a:gsLst>
              <a:lin ang="10801400" scaled="0"/>
            </a:gradFill>
            <a:ln w="9525" cap="flat" cmpd="sng">
              <a:solidFill>
                <a:schemeClr val="lt1"/>
              </a:solidFill>
              <a:prstDash val="solid"/>
              <a:round/>
              <a:headEnd type="none" w="sm" len="sm"/>
              <a:tailEnd type="none" w="sm" len="sm"/>
            </a:ln>
            <a:effectLst>
              <a:outerShdw blurRad="1271588" dist="152400" dir="5400000" algn="bl" rotWithShape="0">
                <a:srgbClr val="C17C52">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Anek Kannada Medium"/>
                <a:cs typeface="Anek Kannada Medium"/>
                <a:sym typeface="Anek Kannada Medium"/>
              </a:endParaRPr>
            </a:p>
          </p:txBody>
        </p:sp>
        <p:grpSp>
          <p:nvGrpSpPr>
            <p:cNvPr id="617" name="Google Shape;617;p44"/>
            <p:cNvGrpSpPr/>
            <p:nvPr/>
          </p:nvGrpSpPr>
          <p:grpSpPr>
            <a:xfrm>
              <a:off x="5324480" y="1042196"/>
              <a:ext cx="627055" cy="627056"/>
              <a:chOff x="999055" y="3218171"/>
              <a:chExt cx="627055" cy="627056"/>
            </a:xfrm>
          </p:grpSpPr>
          <p:sp>
            <p:nvSpPr>
              <p:cNvPr id="618" name="Google Shape;618;p44"/>
              <p:cNvSpPr/>
              <p:nvPr/>
            </p:nvSpPr>
            <p:spPr>
              <a:xfrm>
                <a:off x="999093" y="3218210"/>
                <a:ext cx="627017" cy="627017"/>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Anek Kannada Medium"/>
                  <a:cs typeface="Anek Kannada Medium"/>
                  <a:sym typeface="Anek Kannada Medium"/>
                </a:endParaRPr>
              </a:p>
            </p:txBody>
          </p:sp>
          <p:sp>
            <p:nvSpPr>
              <p:cNvPr id="619" name="Google Shape;619;p44"/>
              <p:cNvSpPr/>
              <p:nvPr/>
            </p:nvSpPr>
            <p:spPr>
              <a:xfrm rot="10800000">
                <a:off x="999055" y="3218171"/>
                <a:ext cx="627000" cy="627000"/>
              </a:xfrm>
              <a:prstGeom prst="blockArc">
                <a:avLst>
                  <a:gd name="adj1" fmla="val 5407933"/>
                  <a:gd name="adj2" fmla="val 13888142"/>
                  <a:gd name="adj3" fmla="val 1751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Anek Kannada Medium"/>
                  <a:cs typeface="Anek Kannada Medium"/>
                  <a:sym typeface="Anek Kannada Medium"/>
                </a:endParaRPr>
              </a:p>
            </p:txBody>
          </p:sp>
        </p:grpSp>
      </p:grpSp>
      <p:grpSp>
        <p:nvGrpSpPr>
          <p:cNvPr id="620" name="Google Shape;620;p44"/>
          <p:cNvGrpSpPr/>
          <p:nvPr/>
        </p:nvGrpSpPr>
        <p:grpSpPr>
          <a:xfrm>
            <a:off x="5165350" y="2072627"/>
            <a:ext cx="945300" cy="1122000"/>
            <a:chOff x="4099350" y="2072627"/>
            <a:chExt cx="945300" cy="1122000"/>
          </a:xfrm>
        </p:grpSpPr>
        <p:sp>
          <p:nvSpPr>
            <p:cNvPr id="621" name="Google Shape;621;p44"/>
            <p:cNvSpPr/>
            <p:nvPr/>
          </p:nvSpPr>
          <p:spPr>
            <a:xfrm>
              <a:off x="4099350" y="2072627"/>
              <a:ext cx="945300" cy="1122000"/>
            </a:xfrm>
            <a:prstGeom prst="roundRect">
              <a:avLst>
                <a:gd name="adj" fmla="val 6699"/>
              </a:avLst>
            </a:prstGeom>
            <a:gradFill>
              <a:gsLst>
                <a:gs pos="0">
                  <a:schemeClr val="accent2">
                    <a:alpha val="47470"/>
                  </a:schemeClr>
                </a:gs>
                <a:gs pos="100000">
                  <a:schemeClr val="accent1">
                    <a:alpha val="47470"/>
                  </a:schemeClr>
                </a:gs>
              </a:gsLst>
              <a:lin ang="10801400" scaled="0"/>
            </a:gradFill>
            <a:ln w="9525" cap="flat" cmpd="sng">
              <a:solidFill>
                <a:schemeClr val="lt1"/>
              </a:solidFill>
              <a:prstDash val="solid"/>
              <a:round/>
              <a:headEnd type="none" w="sm" len="sm"/>
              <a:tailEnd type="none" w="sm" len="sm"/>
            </a:ln>
            <a:effectLst>
              <a:outerShdw blurRad="1271588" dist="152400" dir="5400000" algn="bl" rotWithShape="0">
                <a:srgbClr val="C17C52">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Anek Kannada Medium"/>
                <a:cs typeface="Anek Kannada Medium"/>
                <a:sym typeface="Anek Kannada Medium"/>
              </a:endParaRPr>
            </a:p>
          </p:txBody>
        </p:sp>
        <p:grpSp>
          <p:nvGrpSpPr>
            <p:cNvPr id="622" name="Google Shape;622;p44"/>
            <p:cNvGrpSpPr/>
            <p:nvPr/>
          </p:nvGrpSpPr>
          <p:grpSpPr>
            <a:xfrm>
              <a:off x="4258480" y="2212396"/>
              <a:ext cx="627038" cy="627039"/>
              <a:chOff x="999055" y="3218171"/>
              <a:chExt cx="627038" cy="627039"/>
            </a:xfrm>
          </p:grpSpPr>
          <p:sp>
            <p:nvSpPr>
              <p:cNvPr id="623" name="Google Shape;623;p44"/>
              <p:cNvSpPr/>
              <p:nvPr/>
            </p:nvSpPr>
            <p:spPr>
              <a:xfrm>
                <a:off x="999093" y="3218210"/>
                <a:ext cx="627000" cy="627000"/>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Anek Kannada Medium"/>
                  <a:cs typeface="Anek Kannada Medium"/>
                  <a:sym typeface="Anek Kannada Medium"/>
                </a:endParaRPr>
              </a:p>
            </p:txBody>
          </p:sp>
          <p:sp>
            <p:nvSpPr>
              <p:cNvPr id="624" name="Google Shape;624;p44"/>
              <p:cNvSpPr/>
              <p:nvPr/>
            </p:nvSpPr>
            <p:spPr>
              <a:xfrm rot="10800000">
                <a:off x="999055" y="3218171"/>
                <a:ext cx="627000" cy="627000"/>
              </a:xfrm>
              <a:prstGeom prst="blockArc">
                <a:avLst>
                  <a:gd name="adj1" fmla="val 5407933"/>
                  <a:gd name="adj2" fmla="val 13888142"/>
                  <a:gd name="adj3" fmla="val 1751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a typeface="Anek Kannada Medium"/>
                  <a:cs typeface="Anek Kannada Medium"/>
                  <a:sym typeface="Anek Kannada Medium"/>
                </a:endParaRPr>
              </a:p>
            </p:txBody>
          </p:sp>
        </p:grpSp>
        <p:cxnSp>
          <p:nvCxnSpPr>
            <p:cNvPr id="625" name="Google Shape;625;p44"/>
            <p:cNvCxnSpPr/>
            <p:nvPr/>
          </p:nvCxnSpPr>
          <p:spPr>
            <a:xfrm>
              <a:off x="4340250" y="2953025"/>
              <a:ext cx="463500" cy="0"/>
            </a:xfrm>
            <a:prstGeom prst="straightConnector1">
              <a:avLst/>
            </a:prstGeom>
            <a:noFill/>
            <a:ln w="28575" cap="flat" cmpd="sng">
              <a:solidFill>
                <a:schemeClr val="dk2"/>
              </a:solidFill>
              <a:prstDash val="solid"/>
              <a:round/>
              <a:headEnd type="none" w="med" len="med"/>
              <a:tailEnd type="none" w="med" len="med"/>
            </a:ln>
          </p:spPr>
        </p:cxnSp>
        <p:cxnSp>
          <p:nvCxnSpPr>
            <p:cNvPr id="626" name="Google Shape;626;p44"/>
            <p:cNvCxnSpPr/>
            <p:nvPr/>
          </p:nvCxnSpPr>
          <p:spPr>
            <a:xfrm>
              <a:off x="4263150" y="3040125"/>
              <a:ext cx="617700" cy="0"/>
            </a:xfrm>
            <a:prstGeom prst="straightConnector1">
              <a:avLst/>
            </a:prstGeom>
            <a:noFill/>
            <a:ln w="2857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3603444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36" name="Google Shape;657;p46"/>
          <p:cNvSpPr txBox="1">
            <a:spLocks/>
          </p:cNvSpPr>
          <p:nvPr/>
        </p:nvSpPr>
        <p:spPr>
          <a:xfrm>
            <a:off x="0" y="0"/>
            <a:ext cx="9144000" cy="39358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100"/>
            </a:pPr>
            <a:r>
              <a:rPr lang="vi-VN" sz="2000">
                <a:latin typeface="+mj-lt"/>
              </a:rPr>
              <a:t>- </a:t>
            </a:r>
            <a:r>
              <a:rPr lang="en-US" sz="2000" b="1" err="1">
                <a:latin typeface="Times New Roman" panose="02020603050405020304" pitchFamily="18" charset="0"/>
                <a:cs typeface="Times New Roman" panose="02020603050405020304" pitchFamily="18" charset="0"/>
              </a:rPr>
              <a:t>Chuẩn</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bị</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tập</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dữ</a:t>
            </a:r>
            <a:r>
              <a:rPr lang="en-US" sz="2000" b="1">
                <a:latin typeface="+mj-lt"/>
              </a:rPr>
              <a:t> </a:t>
            </a:r>
            <a:r>
              <a:rPr lang="vi-VN" sz="2000" b="1">
                <a:latin typeface="+mj-lt"/>
              </a:rPr>
              <a:t>liệu: </a:t>
            </a:r>
            <a:r>
              <a:rPr lang="vi-VN" sz="2000">
                <a:latin typeface="+mj-lt"/>
              </a:rPr>
              <a:t>CIRA-CIC-DOHBrw-2020, UNSW-NB15 và </a:t>
            </a:r>
            <a:r>
              <a:rPr lang="vi-VN" sz="2000" err="1">
                <a:latin typeface="+mj-lt"/>
              </a:rPr>
              <a:t>Bot-IoT</a:t>
            </a:r>
            <a:r>
              <a:rPr lang="vi-VN" sz="2000">
                <a:latin typeface="+mj-lt"/>
              </a:rPr>
              <a:t> 5%</a:t>
            </a:r>
          </a:p>
          <a:p>
            <a:pPr>
              <a:lnSpc>
                <a:spcPct val="150000"/>
              </a:lnSpc>
              <a:buSzPts val="1100"/>
            </a:pPr>
            <a:r>
              <a:rPr lang="vi-VN" sz="1800">
                <a:latin typeface="+mj-lt"/>
              </a:rPr>
              <a:t> + Nạp bộ dữ liệu</a:t>
            </a:r>
            <a:endParaRPr lang="en-US" sz="1800">
              <a:latin typeface="+mj-lt"/>
            </a:endParaRPr>
          </a:p>
          <a:p>
            <a:pPr>
              <a:lnSpc>
                <a:spcPct val="150000"/>
              </a:lnSpc>
              <a:buSzPts val="1100"/>
            </a:pPr>
            <a:r>
              <a:rPr lang="vi-VN" sz="1800">
                <a:latin typeface="+mj-lt"/>
              </a:rPr>
              <a:t> +</a:t>
            </a:r>
            <a:r>
              <a:rPr lang="en-US" sz="1800">
                <a:latin typeface="+mj-lt"/>
              </a:rPr>
              <a:t> </a:t>
            </a:r>
            <a:r>
              <a:rPr lang="vi-VN" sz="1800">
                <a:latin typeface="+mj-lt"/>
              </a:rPr>
              <a:t>Mã hóa theo nhãn sử dụng </a:t>
            </a:r>
            <a:r>
              <a:rPr lang="vi-VN" sz="1800" err="1">
                <a:latin typeface="+mj-lt"/>
              </a:rPr>
              <a:t>LabelEncoder</a:t>
            </a:r>
            <a:endParaRPr lang="vi-VN" sz="1800">
              <a:latin typeface="+mj-lt"/>
            </a:endParaRPr>
          </a:p>
          <a:p>
            <a:pPr>
              <a:lnSpc>
                <a:spcPct val="150000"/>
              </a:lnSpc>
              <a:buSzPts val="1100"/>
            </a:pPr>
            <a:r>
              <a:rPr lang="vi-VN" sz="1800">
                <a:latin typeface="+mj-lt"/>
              </a:rPr>
              <a:t> + Sử dụng </a:t>
            </a:r>
            <a:r>
              <a:rPr lang="vi-VN" sz="1800" err="1">
                <a:latin typeface="+mj-lt"/>
              </a:rPr>
              <a:t>SimpleImputer</a:t>
            </a:r>
            <a:r>
              <a:rPr lang="vi-VN" sz="1800">
                <a:latin typeface="+mj-lt"/>
              </a:rPr>
              <a:t> để xử lý các giá trị rỗng</a:t>
            </a:r>
          </a:p>
          <a:p>
            <a:pPr>
              <a:lnSpc>
                <a:spcPct val="150000"/>
              </a:lnSpc>
              <a:buSzPts val="1100"/>
            </a:pPr>
            <a:r>
              <a:rPr lang="vi-VN" sz="1800">
                <a:latin typeface="+mj-lt"/>
              </a:rPr>
              <a:t> + Sử dụng </a:t>
            </a:r>
            <a:r>
              <a:rPr lang="vi-VN" sz="1800" err="1">
                <a:latin typeface="+mj-lt"/>
              </a:rPr>
              <a:t>MinMaxScaler</a:t>
            </a:r>
            <a:r>
              <a:rPr lang="vi-VN" sz="1800">
                <a:latin typeface="+mj-lt"/>
              </a:rPr>
              <a:t> để </a:t>
            </a:r>
            <a:r>
              <a:rPr lang="vi-VN" sz="1800" err="1">
                <a:latin typeface="+mj-lt"/>
              </a:rPr>
              <a:t>Standardlize</a:t>
            </a:r>
            <a:r>
              <a:rPr lang="vi-VN" sz="1800">
                <a:latin typeface="+mj-lt"/>
              </a:rPr>
              <a:t> và </a:t>
            </a:r>
            <a:r>
              <a:rPr lang="vi-VN" sz="1800" err="1">
                <a:latin typeface="+mj-lt"/>
              </a:rPr>
              <a:t>Scaling</a:t>
            </a:r>
            <a:endParaRPr lang="vi-VN" sz="1800">
              <a:latin typeface="+mj-lt"/>
            </a:endParaRPr>
          </a:p>
          <a:p>
            <a:pPr>
              <a:lnSpc>
                <a:spcPct val="150000"/>
              </a:lnSpc>
              <a:buSzPts val="1100"/>
            </a:pPr>
            <a:r>
              <a:rPr lang="vi-VN" sz="1800">
                <a:latin typeface="+mj-lt"/>
              </a:rPr>
              <a:t> + Phân chia </a:t>
            </a:r>
            <a:r>
              <a:rPr lang="vi-VN" sz="1800" err="1">
                <a:latin typeface="+mj-lt"/>
              </a:rPr>
              <a:t>train</a:t>
            </a:r>
            <a:r>
              <a:rPr lang="vi-VN" sz="1800">
                <a:latin typeface="+mj-lt"/>
              </a:rPr>
              <a:t> – </a:t>
            </a:r>
            <a:r>
              <a:rPr lang="vi-VN" sz="1800" err="1">
                <a:latin typeface="+mj-lt"/>
              </a:rPr>
              <a:t>test</a:t>
            </a:r>
            <a:r>
              <a:rPr lang="vi-VN" sz="1800">
                <a:latin typeface="+mj-lt"/>
              </a:rPr>
              <a:t> theo tỷ lệ 5 – 5</a:t>
            </a:r>
          </a:p>
          <a:p>
            <a:pPr>
              <a:lnSpc>
                <a:spcPct val="150000"/>
              </a:lnSpc>
              <a:buSzPts val="1100"/>
            </a:pPr>
            <a:r>
              <a:rPr lang="vi-VN" sz="1800">
                <a:latin typeface="+mj-lt"/>
              </a:rPr>
              <a:t> + Cân bằng </a:t>
            </a:r>
            <a:r>
              <a:rPr lang="vi-VN" sz="1800" err="1">
                <a:latin typeface="+mj-lt"/>
              </a:rPr>
              <a:t>train</a:t>
            </a:r>
            <a:r>
              <a:rPr lang="vi-VN" sz="1800">
                <a:latin typeface="+mj-lt"/>
              </a:rPr>
              <a:t> </a:t>
            </a:r>
            <a:r>
              <a:rPr lang="vi-VN" sz="1800" err="1">
                <a:latin typeface="+mj-lt"/>
              </a:rPr>
              <a:t>set</a:t>
            </a:r>
            <a:r>
              <a:rPr lang="vi-VN" sz="1800">
                <a:latin typeface="+mj-lt"/>
              </a:rPr>
              <a:t> một cách thủ công với mục tiêu là số thực thể các lớp bằng nhau với kích </a:t>
            </a:r>
            <a:r>
              <a:rPr lang="vi-VN" sz="1800" err="1">
                <a:latin typeface="+mj-lt"/>
              </a:rPr>
              <a:t>thuớc</a:t>
            </a:r>
            <a:r>
              <a:rPr lang="vi-VN" sz="1800">
                <a:latin typeface="+mj-lt"/>
              </a:rPr>
              <a:t> </a:t>
            </a:r>
            <a:r>
              <a:rPr lang="vi-VN" sz="1800" err="1">
                <a:latin typeface="+mj-lt"/>
              </a:rPr>
              <a:t>train</a:t>
            </a:r>
            <a:r>
              <a:rPr lang="vi-VN" sz="1800">
                <a:latin typeface="+mj-lt"/>
              </a:rPr>
              <a:t> </a:t>
            </a:r>
            <a:r>
              <a:rPr lang="vi-VN" sz="1800" err="1">
                <a:latin typeface="+mj-lt"/>
              </a:rPr>
              <a:t>set</a:t>
            </a:r>
            <a:r>
              <a:rPr lang="vi-VN" sz="1800">
                <a:latin typeface="+mj-lt"/>
              </a:rPr>
              <a:t> sau cân bằng </a:t>
            </a:r>
            <a:r>
              <a:rPr lang="vi-VN" sz="1800" err="1">
                <a:latin typeface="+mj-lt"/>
              </a:rPr>
              <a:t>bằng</a:t>
            </a:r>
            <a:r>
              <a:rPr lang="vi-VN" sz="1800">
                <a:latin typeface="+mj-lt"/>
              </a:rPr>
              <a:t> với kích </a:t>
            </a:r>
            <a:r>
              <a:rPr lang="vi-VN" sz="1800" err="1">
                <a:latin typeface="+mj-lt"/>
              </a:rPr>
              <a:t>thuớc</a:t>
            </a:r>
            <a:r>
              <a:rPr lang="vi-VN" sz="1800">
                <a:latin typeface="+mj-lt"/>
              </a:rPr>
              <a:t> </a:t>
            </a:r>
            <a:r>
              <a:rPr lang="vi-VN" sz="1800" err="1">
                <a:latin typeface="+mj-lt"/>
              </a:rPr>
              <a:t>dataset</a:t>
            </a:r>
            <a:r>
              <a:rPr lang="vi-VN" sz="1800">
                <a:latin typeface="+mj-lt"/>
              </a:rPr>
              <a:t>.</a:t>
            </a:r>
          </a:p>
          <a:p>
            <a:pPr>
              <a:buSzPts val="1100"/>
            </a:pPr>
            <a:endParaRPr lang="vi-VN" sz="1800">
              <a:latin typeface="+mj-lt"/>
            </a:endParaRPr>
          </a:p>
        </p:txBody>
      </p:sp>
      <p:sp>
        <p:nvSpPr>
          <p:cNvPr id="5" name="TextBox 4">
            <a:extLst>
              <a:ext uri="{FF2B5EF4-FFF2-40B4-BE49-F238E27FC236}">
                <a16:creationId xmlns:a16="http://schemas.microsoft.com/office/drawing/2014/main" id="{CDA34B62-3862-6DEB-0B5B-52424B096CC8}"/>
              </a:ext>
            </a:extLst>
          </p:cNvPr>
          <p:cNvSpPr txBox="1"/>
          <p:nvPr/>
        </p:nvSpPr>
        <p:spPr>
          <a:xfrm>
            <a:off x="133132" y="4043395"/>
            <a:ext cx="68027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a:latin typeface="+mj-lt"/>
              </a:rPr>
              <a:t>LOAD</a:t>
            </a:r>
            <a:endParaRPr lang="en-US">
              <a:latin typeface="+mj-lt"/>
            </a:endParaRPr>
          </a:p>
        </p:txBody>
      </p:sp>
      <p:sp>
        <p:nvSpPr>
          <p:cNvPr id="6" name="TextBox 5">
            <a:extLst>
              <a:ext uri="{FF2B5EF4-FFF2-40B4-BE49-F238E27FC236}">
                <a16:creationId xmlns:a16="http://schemas.microsoft.com/office/drawing/2014/main" id="{69146273-3253-7631-7437-734011B196B3}"/>
              </a:ext>
            </a:extLst>
          </p:cNvPr>
          <p:cNvSpPr txBox="1"/>
          <p:nvPr/>
        </p:nvSpPr>
        <p:spPr>
          <a:xfrm>
            <a:off x="1102750" y="4043395"/>
            <a:ext cx="1278836"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err="1">
                <a:latin typeface="+mj-lt"/>
              </a:rPr>
              <a:t>LabelEncoder</a:t>
            </a:r>
            <a:endParaRPr lang="en-US">
              <a:latin typeface="+mj-lt"/>
            </a:endParaRPr>
          </a:p>
        </p:txBody>
      </p:sp>
      <p:sp>
        <p:nvSpPr>
          <p:cNvPr id="7" name="TextBox 6">
            <a:extLst>
              <a:ext uri="{FF2B5EF4-FFF2-40B4-BE49-F238E27FC236}">
                <a16:creationId xmlns:a16="http://schemas.microsoft.com/office/drawing/2014/main" id="{A53CDAB4-BF39-9312-1647-DDBA4D160BB1}"/>
              </a:ext>
            </a:extLst>
          </p:cNvPr>
          <p:cNvSpPr txBox="1"/>
          <p:nvPr/>
        </p:nvSpPr>
        <p:spPr>
          <a:xfrm>
            <a:off x="2663687" y="4043395"/>
            <a:ext cx="125895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1400" err="1">
                <a:latin typeface="+mj-lt"/>
              </a:rPr>
              <a:t>SimpleImputer</a:t>
            </a:r>
            <a:endParaRPr lang="en-US">
              <a:latin typeface="+mj-lt"/>
            </a:endParaRPr>
          </a:p>
        </p:txBody>
      </p:sp>
      <p:sp>
        <p:nvSpPr>
          <p:cNvPr id="8" name="TextBox 7">
            <a:extLst>
              <a:ext uri="{FF2B5EF4-FFF2-40B4-BE49-F238E27FC236}">
                <a16:creationId xmlns:a16="http://schemas.microsoft.com/office/drawing/2014/main" id="{FA35A688-92FF-D72D-A203-FFCDD7B3978E}"/>
              </a:ext>
            </a:extLst>
          </p:cNvPr>
          <p:cNvSpPr txBox="1"/>
          <p:nvPr/>
        </p:nvSpPr>
        <p:spPr>
          <a:xfrm>
            <a:off x="4192409" y="4043394"/>
            <a:ext cx="125895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1400" err="1">
                <a:latin typeface="+mj-lt"/>
              </a:rPr>
              <a:t>MinMaxScaler</a:t>
            </a:r>
            <a:endParaRPr lang="en-US">
              <a:latin typeface="+mj-lt"/>
            </a:endParaRPr>
          </a:p>
        </p:txBody>
      </p:sp>
      <p:sp>
        <p:nvSpPr>
          <p:cNvPr id="9" name="TextBox 8">
            <a:extLst>
              <a:ext uri="{FF2B5EF4-FFF2-40B4-BE49-F238E27FC236}">
                <a16:creationId xmlns:a16="http://schemas.microsoft.com/office/drawing/2014/main" id="{1620A0AD-F9EC-A9DC-2D8A-25789A09843C}"/>
              </a:ext>
            </a:extLst>
          </p:cNvPr>
          <p:cNvSpPr txBox="1"/>
          <p:nvPr/>
        </p:nvSpPr>
        <p:spPr>
          <a:xfrm>
            <a:off x="5785940" y="4043394"/>
            <a:ext cx="125895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1400" err="1">
                <a:latin typeface="+mj-lt"/>
              </a:rPr>
              <a:t>train_test_split</a:t>
            </a:r>
            <a:endParaRPr lang="en-US">
              <a:latin typeface="+mj-lt"/>
            </a:endParaRPr>
          </a:p>
        </p:txBody>
      </p:sp>
      <p:sp>
        <p:nvSpPr>
          <p:cNvPr id="10" name="TextBox 9">
            <a:extLst>
              <a:ext uri="{FF2B5EF4-FFF2-40B4-BE49-F238E27FC236}">
                <a16:creationId xmlns:a16="http://schemas.microsoft.com/office/drawing/2014/main" id="{05A79466-7F2F-2A71-030C-4AB253DEFB56}"/>
              </a:ext>
            </a:extLst>
          </p:cNvPr>
          <p:cNvSpPr txBox="1"/>
          <p:nvPr/>
        </p:nvSpPr>
        <p:spPr>
          <a:xfrm>
            <a:off x="7346121" y="4043397"/>
            <a:ext cx="125895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1400">
                <a:latin typeface="+mj-lt"/>
              </a:rPr>
              <a:t>BALANCING</a:t>
            </a:r>
            <a:endParaRPr lang="en-US">
              <a:latin typeface="+mj-lt"/>
            </a:endParaRPr>
          </a:p>
        </p:txBody>
      </p:sp>
      <p:cxnSp>
        <p:nvCxnSpPr>
          <p:cNvPr id="12" name="Straight Arrow Connector 11">
            <a:extLst>
              <a:ext uri="{FF2B5EF4-FFF2-40B4-BE49-F238E27FC236}">
                <a16:creationId xmlns:a16="http://schemas.microsoft.com/office/drawing/2014/main" id="{97E99F9D-9051-2DC7-DB5A-99E93AF2B430}"/>
              </a:ext>
            </a:extLst>
          </p:cNvPr>
          <p:cNvCxnSpPr>
            <a:cxnSpLocks/>
            <a:stCxn id="5" idx="3"/>
            <a:endCxn id="6" idx="1"/>
          </p:cNvCxnSpPr>
          <p:nvPr/>
        </p:nvCxnSpPr>
        <p:spPr>
          <a:xfrm>
            <a:off x="813410" y="4197284"/>
            <a:ext cx="28934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BB98E94-B2DF-564D-0A18-D334898D3A9F}"/>
              </a:ext>
            </a:extLst>
          </p:cNvPr>
          <p:cNvCxnSpPr>
            <a:cxnSpLocks/>
            <a:stCxn id="6" idx="3"/>
            <a:endCxn id="7" idx="1"/>
          </p:cNvCxnSpPr>
          <p:nvPr/>
        </p:nvCxnSpPr>
        <p:spPr>
          <a:xfrm>
            <a:off x="2381586" y="4197284"/>
            <a:ext cx="28210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2024FA4-61BC-319F-DB9F-9906D97E3C97}"/>
              </a:ext>
            </a:extLst>
          </p:cNvPr>
          <p:cNvCxnSpPr>
            <a:cxnSpLocks/>
            <a:stCxn id="7" idx="3"/>
            <a:endCxn id="8" idx="1"/>
          </p:cNvCxnSpPr>
          <p:nvPr/>
        </p:nvCxnSpPr>
        <p:spPr>
          <a:xfrm flipV="1">
            <a:off x="3922645" y="4197283"/>
            <a:ext cx="26976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8768242-5483-CAB8-56FC-137BF51DC9EA}"/>
              </a:ext>
            </a:extLst>
          </p:cNvPr>
          <p:cNvCxnSpPr>
            <a:cxnSpLocks/>
            <a:stCxn id="8" idx="3"/>
            <a:endCxn id="9" idx="1"/>
          </p:cNvCxnSpPr>
          <p:nvPr/>
        </p:nvCxnSpPr>
        <p:spPr>
          <a:xfrm>
            <a:off x="5451367" y="4197283"/>
            <a:ext cx="33457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6725896-8228-00A7-2473-8155E9B73C8D}"/>
              </a:ext>
            </a:extLst>
          </p:cNvPr>
          <p:cNvCxnSpPr>
            <a:cxnSpLocks/>
            <a:stCxn id="9" idx="3"/>
            <a:endCxn id="10" idx="1"/>
          </p:cNvCxnSpPr>
          <p:nvPr/>
        </p:nvCxnSpPr>
        <p:spPr>
          <a:xfrm>
            <a:off x="7044898" y="4197283"/>
            <a:ext cx="301223" cy="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4001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36" name="Google Shape;657;p46"/>
          <p:cNvSpPr txBox="1">
            <a:spLocks/>
          </p:cNvSpPr>
          <p:nvPr/>
        </p:nvSpPr>
        <p:spPr>
          <a:xfrm>
            <a:off x="0" y="4417"/>
            <a:ext cx="9144000" cy="5143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100"/>
            </a:pPr>
            <a:r>
              <a:rPr lang="vi-VN" sz="2000">
                <a:latin typeface="Times New Roman (Headings)"/>
              </a:rPr>
              <a:t>- </a:t>
            </a:r>
            <a:r>
              <a:rPr lang="vi-VN" sz="2000" b="1">
                <a:latin typeface="Times New Roman (Headings)"/>
              </a:rPr>
              <a:t>Lựa chọn đặc trưng dựa trên GA (</a:t>
            </a:r>
            <a:r>
              <a:rPr lang="vi-VN" sz="2000" b="1" err="1">
                <a:latin typeface="Times New Roman (Headings)"/>
              </a:rPr>
              <a:t>GbFS</a:t>
            </a:r>
            <a:r>
              <a:rPr lang="vi-VN" sz="2000" b="1">
                <a:latin typeface="Times New Roman (Headings)"/>
              </a:rPr>
              <a:t>):</a:t>
            </a:r>
          </a:p>
          <a:p>
            <a:pPr>
              <a:buSzPts val="1100"/>
            </a:pPr>
            <a:r>
              <a:rPr lang="vi-VN" sz="1800">
                <a:latin typeface="Times New Roman (Headings)"/>
              </a:rPr>
              <a:t> + Tạo quần thể với 100 NST, độ dài NST là 10</a:t>
            </a:r>
          </a:p>
          <a:p>
            <a:pPr>
              <a:buSzPts val="1100"/>
            </a:pPr>
            <a:r>
              <a:rPr lang="vi-VN" sz="1800">
                <a:latin typeface="Times New Roman (Headings)"/>
              </a:rPr>
              <a:t> + </a:t>
            </a:r>
            <a:r>
              <a:rPr lang="vi-VN" sz="1800" b="1" i="1">
                <a:latin typeface="Times New Roman (Headings)"/>
              </a:rPr>
              <a:t>Hàm </a:t>
            </a:r>
            <a:r>
              <a:rPr lang="vi-VN" sz="1800" b="1" i="1" err="1">
                <a:latin typeface="Times New Roman (Headings)"/>
              </a:rPr>
              <a:t>fitness</a:t>
            </a:r>
            <a:r>
              <a:rPr lang="vi-VN" sz="1800">
                <a:latin typeface="Times New Roman (Headings)"/>
              </a:rPr>
              <a:t>:</a:t>
            </a:r>
          </a:p>
          <a:p>
            <a:pPr>
              <a:buSzPts val="1100"/>
            </a:pPr>
            <a:r>
              <a:rPr lang="vi-VN" sz="1600">
                <a:latin typeface="Times New Roman (Headings)"/>
              </a:rPr>
              <a:t>  * </a:t>
            </a:r>
            <a:r>
              <a:rPr lang="vi-VN" sz="1600" i="1">
                <a:latin typeface="Times New Roman (Headings)"/>
              </a:rPr>
              <a:t>Ma trận tương quan:</a:t>
            </a:r>
            <a:r>
              <a:rPr lang="vi-VN" sz="1600">
                <a:latin typeface="Times New Roman (Headings)"/>
              </a:rPr>
              <a:t> sử dụng </a:t>
            </a:r>
            <a:r>
              <a:rPr lang="en-US" sz="1600" err="1">
                <a:latin typeface="Times New Roman (Headings)"/>
              </a:rPr>
              <a:t>np.corrcoef</a:t>
            </a:r>
            <a:r>
              <a:rPr lang="en-US" sz="1600">
                <a:latin typeface="Times New Roman (Headings)"/>
              </a:rPr>
              <a:t>(</a:t>
            </a:r>
            <a:r>
              <a:rPr lang="en-US" sz="1600" err="1">
                <a:latin typeface="Times New Roman (Headings)"/>
              </a:rPr>
              <a:t>rowvar</a:t>
            </a:r>
            <a:r>
              <a:rPr lang="en-US" sz="1600">
                <a:latin typeface="Times New Roman (Headings)"/>
              </a:rPr>
              <a:t>=False)</a:t>
            </a:r>
            <a:endParaRPr lang="vi-VN" sz="1600">
              <a:latin typeface="Times New Roman (Headings)"/>
            </a:endParaRPr>
          </a:p>
          <a:p>
            <a:pPr>
              <a:buSzPts val="1100"/>
            </a:pPr>
            <a:r>
              <a:rPr lang="vi-VN" sz="1600">
                <a:latin typeface="Times New Roman (Headings)"/>
              </a:rPr>
              <a:t>  * </a:t>
            </a:r>
            <a:r>
              <a:rPr lang="vi-VN" sz="1600" i="1">
                <a:latin typeface="Times New Roman (Headings)"/>
              </a:rPr>
              <a:t>Trung bình tương quan: </a:t>
            </a:r>
            <a:r>
              <a:rPr lang="vi-VN" sz="1600">
                <a:latin typeface="Times New Roman (Headings)"/>
              </a:rPr>
              <a:t>(tổng ma trận – tổng đường chéo) / (kích </a:t>
            </a:r>
            <a:r>
              <a:rPr lang="vi-VN" sz="1600" err="1">
                <a:latin typeface="Times New Roman (Headings)"/>
              </a:rPr>
              <a:t>thuớc</a:t>
            </a:r>
            <a:r>
              <a:rPr lang="vi-VN" sz="1600">
                <a:latin typeface="Times New Roman (Headings)"/>
              </a:rPr>
              <a:t> ma trận – độ dài đường chéo)</a:t>
            </a:r>
          </a:p>
          <a:p>
            <a:pPr>
              <a:buSzPts val="1100"/>
            </a:pPr>
            <a:r>
              <a:rPr lang="vi-VN" sz="1600">
                <a:latin typeface="Times New Roman (Headings)"/>
              </a:rPr>
              <a:t>  * </a:t>
            </a:r>
            <a:r>
              <a:rPr lang="vi-VN" sz="1600" i="1">
                <a:latin typeface="Times New Roman (Headings)"/>
              </a:rPr>
              <a:t>Độ chính xác: </a:t>
            </a:r>
            <a:r>
              <a:rPr lang="vi-VN" sz="1600">
                <a:latin typeface="Times New Roman (Headings)"/>
              </a:rPr>
              <a:t>độ chính của mô hình cho trước khi huấn luyện với NST  </a:t>
            </a:r>
          </a:p>
          <a:p>
            <a:pPr>
              <a:buSzPts val="1100"/>
            </a:pPr>
            <a:r>
              <a:rPr lang="vi-VN" sz="1600">
                <a:latin typeface="Times New Roman (Headings)"/>
              </a:rPr>
              <a:t>  * </a:t>
            </a:r>
            <a:r>
              <a:rPr lang="vi-VN" sz="1600" i="1">
                <a:latin typeface="Times New Roman (Headings)"/>
              </a:rPr>
              <a:t>Giá trị </a:t>
            </a:r>
            <a:r>
              <a:rPr lang="vi-VN" sz="1600" i="1" err="1">
                <a:latin typeface="Times New Roman (Headings)"/>
              </a:rPr>
              <a:t>fitness</a:t>
            </a:r>
            <a:r>
              <a:rPr lang="vi-VN" sz="1600" i="1">
                <a:latin typeface="Times New Roman (Headings)"/>
              </a:rPr>
              <a:t>: </a:t>
            </a:r>
            <a:r>
              <a:rPr lang="vi-VN" sz="1600">
                <a:latin typeface="Times New Roman (Headings)"/>
              </a:rPr>
              <a:t>(độ chính xác + (1 – trung bình tương quan của NST)) / 2</a:t>
            </a:r>
          </a:p>
          <a:p>
            <a:pPr>
              <a:buSzPts val="1100"/>
            </a:pPr>
            <a:endParaRPr lang="vi-VN" sz="1600">
              <a:latin typeface="Times New Roman (Headings)"/>
            </a:endParaRPr>
          </a:p>
          <a:p>
            <a:pPr>
              <a:buSzPts val="1100"/>
            </a:pPr>
            <a:r>
              <a:rPr lang="vi-VN" sz="1800">
                <a:latin typeface="Times New Roman (Headings)"/>
              </a:rPr>
              <a:t> </a:t>
            </a:r>
            <a:r>
              <a:rPr lang="vi-VN" sz="1800" b="1" i="1">
                <a:latin typeface="Times New Roman (Headings)"/>
              </a:rPr>
              <a:t>+ Chọn “cha mẹ” hay NST 1, 2 theo chiến thuật </a:t>
            </a:r>
            <a:r>
              <a:rPr lang="vi-VN" sz="1800" b="1" i="1" err="1">
                <a:latin typeface="Times New Roman (Headings)"/>
              </a:rPr>
              <a:t>roulette</a:t>
            </a:r>
            <a:r>
              <a:rPr lang="vi-VN" sz="1800" b="1" i="1">
                <a:latin typeface="Times New Roman (Headings)"/>
              </a:rPr>
              <a:t> </a:t>
            </a:r>
            <a:r>
              <a:rPr lang="vi-VN" sz="1800" b="1" i="1" err="1">
                <a:latin typeface="Times New Roman (Headings)"/>
              </a:rPr>
              <a:t>wheel</a:t>
            </a:r>
            <a:r>
              <a:rPr lang="vi-VN" sz="1800" b="1" i="1">
                <a:latin typeface="Times New Roman (Headings)"/>
              </a:rPr>
              <a:t> </a:t>
            </a:r>
            <a:r>
              <a:rPr lang="vi-VN" sz="1800" b="1" i="1" err="1">
                <a:latin typeface="Times New Roman (Headings)"/>
              </a:rPr>
              <a:t>selection</a:t>
            </a:r>
            <a:r>
              <a:rPr lang="vi-VN" sz="1800">
                <a:latin typeface="Times New Roman (Headings)"/>
              </a:rPr>
              <a:t>: tạo mảng các NST được sắp xếp theo chiến thuật </a:t>
            </a:r>
            <a:r>
              <a:rPr lang="vi-VN" sz="1800" err="1">
                <a:latin typeface="Times New Roman (Headings)"/>
              </a:rPr>
              <a:t>roulette</a:t>
            </a:r>
            <a:r>
              <a:rPr lang="vi-VN" sz="1800">
                <a:latin typeface="Times New Roman (Headings)"/>
              </a:rPr>
              <a:t> </a:t>
            </a:r>
            <a:r>
              <a:rPr lang="vi-VN" sz="1800" err="1">
                <a:latin typeface="Times New Roman (Headings)"/>
              </a:rPr>
              <a:t>wheel</a:t>
            </a:r>
            <a:r>
              <a:rPr lang="vi-VN" sz="1800">
                <a:latin typeface="Times New Roman (Headings)"/>
              </a:rPr>
              <a:t> </a:t>
            </a:r>
          </a:p>
          <a:p>
            <a:pPr>
              <a:buSzPts val="1100"/>
            </a:pPr>
            <a:r>
              <a:rPr lang="vi-VN" sz="1800">
                <a:latin typeface="Times New Roman (Headings)"/>
              </a:rPr>
              <a:t> + </a:t>
            </a:r>
            <a:r>
              <a:rPr lang="vi-VN" sz="1800" b="1" i="1">
                <a:latin typeface="Times New Roman (Headings)"/>
              </a:rPr>
              <a:t>Lai chéo</a:t>
            </a:r>
            <a:r>
              <a:rPr lang="vi-VN" sz="1800">
                <a:latin typeface="Times New Roman (Headings)"/>
              </a:rPr>
              <a:t>: tỷ lệ lai chéo = 0.5, tức cắt nửa sau của NST 1 gắn với nửa đầu của NST 2</a:t>
            </a:r>
          </a:p>
          <a:p>
            <a:pPr>
              <a:buSzPts val="1100"/>
            </a:pPr>
            <a:r>
              <a:rPr lang="vi-VN" sz="1800">
                <a:latin typeface="Times New Roman (Headings)"/>
              </a:rPr>
              <a:t> + </a:t>
            </a:r>
            <a:r>
              <a:rPr lang="vi-VN" sz="1800" b="1" i="1">
                <a:latin typeface="Times New Roman (Headings)"/>
              </a:rPr>
              <a:t>Đột biến</a:t>
            </a:r>
            <a:r>
              <a:rPr lang="vi-VN" sz="1800">
                <a:latin typeface="Times New Roman (Headings)"/>
              </a:rPr>
              <a:t>: tỷ lệ đột biến = 0.5, tức có 50% tỷ lệ phần tử của NST được đổi ngẫu nhiên</a:t>
            </a:r>
          </a:p>
          <a:p>
            <a:pPr>
              <a:buSzPts val="1100"/>
            </a:pPr>
            <a:r>
              <a:rPr lang="vi-VN" sz="1800">
                <a:latin typeface="Times New Roman (Headings)"/>
              </a:rPr>
              <a:t> + </a:t>
            </a:r>
            <a:r>
              <a:rPr lang="vi-VN" sz="1800" b="1" i="1">
                <a:latin typeface="Times New Roman (Headings)"/>
              </a:rPr>
              <a:t>Tạo thế hệ</a:t>
            </a:r>
            <a:r>
              <a:rPr lang="vi-VN" sz="1800">
                <a:latin typeface="Times New Roman (Headings)"/>
              </a:rPr>
              <a:t>: tạo quần thể ban đầu &gt;&gt; tính các giá trị </a:t>
            </a:r>
            <a:r>
              <a:rPr lang="vi-VN" sz="1800" err="1">
                <a:latin typeface="Times New Roman (Headings)"/>
              </a:rPr>
              <a:t>fitness</a:t>
            </a:r>
            <a:r>
              <a:rPr lang="vi-VN" sz="1800">
                <a:latin typeface="Times New Roman (Headings)"/>
              </a:rPr>
              <a:t> &gt;&gt; lưu NST tối ưu của thế hệ (</a:t>
            </a:r>
            <a:r>
              <a:rPr lang="vi-VN" sz="1800" err="1">
                <a:latin typeface="Times New Roman (Headings)"/>
              </a:rPr>
              <a:t>fitness</a:t>
            </a:r>
            <a:r>
              <a:rPr lang="vi-VN" sz="1800">
                <a:latin typeface="Times New Roman (Headings)"/>
              </a:rPr>
              <a:t> lớn nhất) &gt;&gt; vòng lặp lai chéo, đột biến &gt;&gt; trả về NST tối ưu nhất</a:t>
            </a:r>
          </a:p>
          <a:p>
            <a:pPr>
              <a:buSzPts val="1100"/>
            </a:pPr>
            <a:r>
              <a:rPr lang="vi-VN" sz="1800">
                <a:latin typeface="Times New Roman (Headings)"/>
              </a:rPr>
              <a:t>  </a:t>
            </a:r>
            <a:r>
              <a:rPr lang="vi-VN" sz="1600">
                <a:latin typeface="Times New Roman (Headings)"/>
              </a:rPr>
              <a:t>* </a:t>
            </a:r>
            <a:r>
              <a:rPr lang="vi-VN" sz="1600" i="1">
                <a:latin typeface="Times New Roman (Headings)"/>
              </a:rPr>
              <a:t>Vòng lặp lai chéo, đột biến:</a:t>
            </a:r>
            <a:r>
              <a:rPr lang="vi-VN" sz="1600">
                <a:latin typeface="Times New Roman (Headings)"/>
              </a:rPr>
              <a:t> Chọn “cha mẹ” &gt;&gt; lai chéo &gt;&gt; tính </a:t>
            </a:r>
            <a:r>
              <a:rPr lang="vi-VN" sz="1600" err="1">
                <a:latin typeface="Times New Roman (Headings)"/>
              </a:rPr>
              <a:t>fitness</a:t>
            </a:r>
            <a:r>
              <a:rPr lang="vi-VN" sz="1600">
                <a:latin typeface="Times New Roman (Headings)"/>
              </a:rPr>
              <a:t> &gt;&gt; lưu NST tối ưu của thế hệ &gt;&gt; chọn “cha mẹ” &gt;&gt; đột biến &gt;&gt; tính </a:t>
            </a:r>
            <a:r>
              <a:rPr lang="vi-VN" sz="1600" err="1">
                <a:latin typeface="Times New Roman (Headings)"/>
              </a:rPr>
              <a:t>fitness</a:t>
            </a:r>
            <a:r>
              <a:rPr lang="vi-VN" sz="1600">
                <a:latin typeface="Times New Roman (Headings)"/>
              </a:rPr>
              <a:t> &gt;&gt; lưu NST tối ưu của thế hệ (nếu có) &gt;&gt; nếu NST tối ưu của thế hệ &gt;&gt; NST tối ưu thì lặp tiếp, nếu không thì dừng </a:t>
            </a:r>
            <a:endParaRPr lang="en-US" sz="1800">
              <a:latin typeface="Times New Roman (Headings)"/>
            </a:endParaRPr>
          </a:p>
        </p:txBody>
      </p:sp>
    </p:spTree>
    <p:extLst>
      <p:ext uri="{BB962C8B-B14F-4D97-AF65-F5344CB8AC3E}">
        <p14:creationId xmlns:p14="http://schemas.microsoft.com/office/powerpoint/2010/main" val="2918895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36" name="Google Shape;657;p46"/>
          <p:cNvSpPr txBox="1">
            <a:spLocks/>
          </p:cNvSpPr>
          <p:nvPr/>
        </p:nvSpPr>
        <p:spPr>
          <a:xfrm>
            <a:off x="0" y="1582254"/>
            <a:ext cx="9144000" cy="19789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100"/>
            </a:pPr>
            <a:r>
              <a:rPr lang="vi-VN" sz="2000">
                <a:latin typeface="Times New Roman (Headings)"/>
              </a:rPr>
              <a:t>- </a:t>
            </a:r>
            <a:r>
              <a:rPr lang="en-US" sz="2000" err="1">
                <a:latin typeface="Times New Roman (Headings)"/>
              </a:rPr>
              <a:t>Tiến</a:t>
            </a:r>
            <a:r>
              <a:rPr lang="en-US" sz="2000">
                <a:latin typeface="Times New Roman (Headings)"/>
              </a:rPr>
              <a:t> </a:t>
            </a:r>
            <a:r>
              <a:rPr lang="en-US" sz="2000" err="1">
                <a:latin typeface="Times New Roman (Headings)"/>
              </a:rPr>
              <a:t>hành</a:t>
            </a:r>
            <a:r>
              <a:rPr lang="en-US" sz="2000">
                <a:latin typeface="Times New Roman (Headings)"/>
              </a:rPr>
              <a:t> </a:t>
            </a:r>
            <a:r>
              <a:rPr lang="vi-VN" sz="2000">
                <a:latin typeface="Times New Roman (Headings)"/>
              </a:rPr>
              <a:t>huấn luyện</a:t>
            </a:r>
            <a:r>
              <a:rPr lang="en-US" sz="2000">
                <a:latin typeface="Times New Roman (Headings)"/>
              </a:rPr>
              <a:t> </a:t>
            </a:r>
            <a:r>
              <a:rPr lang="en-US" sz="2000" err="1">
                <a:latin typeface="Times New Roman (Headings)"/>
              </a:rPr>
              <a:t>bộ</a:t>
            </a:r>
            <a:r>
              <a:rPr lang="en-US" sz="2000">
                <a:latin typeface="Times New Roman (Headings)"/>
              </a:rPr>
              <a:t> </a:t>
            </a:r>
            <a:r>
              <a:rPr lang="en-US" sz="2000" err="1">
                <a:latin typeface="Times New Roman (Headings)"/>
              </a:rPr>
              <a:t>phân</a:t>
            </a:r>
            <a:r>
              <a:rPr lang="en-US" sz="2000">
                <a:latin typeface="Times New Roman (Headings)"/>
              </a:rPr>
              <a:t> </a:t>
            </a:r>
            <a:r>
              <a:rPr lang="en-US" sz="2000" err="1">
                <a:latin typeface="Times New Roman (Headings)"/>
              </a:rPr>
              <a:t>loại</a:t>
            </a:r>
            <a:r>
              <a:rPr lang="en-US" sz="2000">
                <a:latin typeface="Times New Roman (Headings)"/>
              </a:rPr>
              <a:t> </a:t>
            </a:r>
            <a:r>
              <a:rPr lang="vi-VN" sz="2000">
                <a:latin typeface="Times New Roman (Headings)"/>
              </a:rPr>
              <a:t>với 10 đặc trưng tối ưu tìm được và với tất cả đặc trưng: SVM, k-NN, </a:t>
            </a:r>
            <a:r>
              <a:rPr lang="vi-VN" sz="2000" err="1">
                <a:latin typeface="Times New Roman (Headings)"/>
              </a:rPr>
              <a:t>XgBoost</a:t>
            </a:r>
            <a:r>
              <a:rPr lang="en-US" sz="2000">
                <a:latin typeface="Times New Roman (Headings)"/>
              </a:rPr>
              <a:t> </a:t>
            </a:r>
            <a:endParaRPr lang="vi-VN" sz="2000">
              <a:latin typeface="Times New Roman (Headings)"/>
            </a:endParaRPr>
          </a:p>
          <a:p>
            <a:pPr>
              <a:buSzPts val="1100"/>
            </a:pPr>
            <a:endParaRPr lang="vi-VN" sz="2000">
              <a:latin typeface="Times New Roman (Headings)"/>
            </a:endParaRPr>
          </a:p>
          <a:p>
            <a:pPr>
              <a:buSzPts val="1100"/>
            </a:pPr>
            <a:r>
              <a:rPr lang="vi-VN" sz="2000">
                <a:latin typeface="Times New Roman (Headings)"/>
              </a:rPr>
              <a:t>- Ghi nhận kết quả kiểm tra từ bộ phân loại và so sánh đánh giá.</a:t>
            </a:r>
            <a:endParaRPr lang="en-US" sz="2000">
              <a:latin typeface="Times New Roman (Headings)"/>
            </a:endParaRPr>
          </a:p>
        </p:txBody>
      </p:sp>
    </p:spTree>
    <p:extLst>
      <p:ext uri="{BB962C8B-B14F-4D97-AF65-F5344CB8AC3E}">
        <p14:creationId xmlns:p14="http://schemas.microsoft.com/office/powerpoint/2010/main" val="50528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D1F2E91-DCBD-9056-B844-F33E6F49C274}"/>
              </a:ext>
            </a:extLst>
          </p:cNvPr>
          <p:cNvGraphicFramePr/>
          <p:nvPr>
            <p:extLst>
              <p:ext uri="{D42A27DB-BD31-4B8C-83A1-F6EECF244321}">
                <p14:modId xmlns:p14="http://schemas.microsoft.com/office/powerpoint/2010/main" val="4234624065"/>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C90410F-A986-1746-4800-5A3E86DF67D9}"/>
              </a:ext>
            </a:extLst>
          </p:cNvPr>
          <p:cNvSpPr txBox="1"/>
          <p:nvPr/>
        </p:nvSpPr>
        <p:spPr>
          <a:xfrm>
            <a:off x="133132" y="4043395"/>
            <a:ext cx="1664746" cy="307777"/>
          </a:xfrm>
          <a:prstGeom prst="rect">
            <a:avLst/>
          </a:prstGeom>
          <a:solidFill>
            <a:schemeClr val="accent5"/>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vi-VN" err="1">
                <a:solidFill>
                  <a:schemeClr val="bg1"/>
                </a:solidFill>
                <a:latin typeface="+mj-lt"/>
              </a:rPr>
              <a:t>Initialize</a:t>
            </a:r>
            <a:r>
              <a:rPr lang="vi-VN">
                <a:solidFill>
                  <a:schemeClr val="bg1"/>
                </a:solidFill>
                <a:latin typeface="+mj-lt"/>
              </a:rPr>
              <a:t> </a:t>
            </a:r>
            <a:r>
              <a:rPr lang="vi-VN" err="1">
                <a:solidFill>
                  <a:schemeClr val="bg1"/>
                </a:solidFill>
                <a:latin typeface="+mj-lt"/>
              </a:rPr>
              <a:t>population</a:t>
            </a:r>
            <a:endParaRPr lang="en-US">
              <a:solidFill>
                <a:schemeClr val="bg1"/>
              </a:solidFill>
              <a:latin typeface="+mj-lt"/>
            </a:endParaRPr>
          </a:p>
        </p:txBody>
      </p:sp>
      <p:cxnSp>
        <p:nvCxnSpPr>
          <p:cNvPr id="5" name="Straight Arrow Connector 4">
            <a:extLst>
              <a:ext uri="{FF2B5EF4-FFF2-40B4-BE49-F238E27FC236}">
                <a16:creationId xmlns:a16="http://schemas.microsoft.com/office/drawing/2014/main" id="{9709A617-4926-8DBE-E861-5CE5D36B0BC0}"/>
              </a:ext>
            </a:extLst>
          </p:cNvPr>
          <p:cNvCxnSpPr>
            <a:cxnSpLocks/>
            <a:stCxn id="3" idx="3"/>
          </p:cNvCxnSpPr>
          <p:nvPr/>
        </p:nvCxnSpPr>
        <p:spPr>
          <a:xfrm flipV="1">
            <a:off x="1797878" y="3887304"/>
            <a:ext cx="494748" cy="309980"/>
          </a:xfrm>
          <a:prstGeom prst="straightConnector1">
            <a:avLst/>
          </a:prstGeom>
          <a:ln w="63500">
            <a:tailEnd type="triangle"/>
          </a:ln>
        </p:spPr>
        <p:style>
          <a:lnRef idx="3">
            <a:schemeClr val="accent5"/>
          </a:lnRef>
          <a:fillRef idx="0">
            <a:schemeClr val="accent5"/>
          </a:fillRef>
          <a:effectRef idx="2">
            <a:schemeClr val="accent5"/>
          </a:effectRef>
          <a:fontRef idx="minor">
            <a:schemeClr val="tx1"/>
          </a:fontRef>
        </p:style>
      </p:cxnSp>
      <p:pic>
        <p:nvPicPr>
          <p:cNvPr id="7" name="Picture 6">
            <a:extLst>
              <a:ext uri="{FF2B5EF4-FFF2-40B4-BE49-F238E27FC236}">
                <a16:creationId xmlns:a16="http://schemas.microsoft.com/office/drawing/2014/main" id="{81AC48C9-294E-CC3C-232E-C8E03BA4AC19}"/>
              </a:ext>
            </a:extLst>
          </p:cNvPr>
          <p:cNvPicPr>
            <a:picLocks noChangeAspect="1"/>
          </p:cNvPicPr>
          <p:nvPr/>
        </p:nvPicPr>
        <p:blipFill>
          <a:blip r:embed="rId8"/>
          <a:stretch>
            <a:fillRect/>
          </a:stretch>
        </p:blipFill>
        <p:spPr>
          <a:xfrm>
            <a:off x="-1" y="4507263"/>
            <a:ext cx="2647223" cy="636237"/>
          </a:xfrm>
          <a:prstGeom prst="rect">
            <a:avLst/>
          </a:prstGeom>
        </p:spPr>
      </p:pic>
      <p:cxnSp>
        <p:nvCxnSpPr>
          <p:cNvPr id="9" name="Straight Connector 8">
            <a:extLst>
              <a:ext uri="{FF2B5EF4-FFF2-40B4-BE49-F238E27FC236}">
                <a16:creationId xmlns:a16="http://schemas.microsoft.com/office/drawing/2014/main" id="{136166D7-F352-41EC-08C7-5967F7922073}"/>
              </a:ext>
            </a:extLst>
          </p:cNvPr>
          <p:cNvCxnSpPr>
            <a:cxnSpLocks/>
            <a:stCxn id="3" idx="2"/>
            <a:endCxn id="7" idx="0"/>
          </p:cNvCxnSpPr>
          <p:nvPr/>
        </p:nvCxnSpPr>
        <p:spPr>
          <a:xfrm>
            <a:off x="965505" y="4351172"/>
            <a:ext cx="358106" cy="156091"/>
          </a:xfrm>
          <a:prstGeom prst="line">
            <a:avLst/>
          </a:prstGeom>
          <a:ln w="508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FD10B30F-29FB-9E2B-740A-1657D69A450B}"/>
              </a:ext>
            </a:extLst>
          </p:cNvPr>
          <p:cNvPicPr>
            <a:picLocks noChangeAspect="1"/>
          </p:cNvPicPr>
          <p:nvPr/>
        </p:nvPicPr>
        <p:blipFill>
          <a:blip r:embed="rId9"/>
          <a:stretch>
            <a:fillRect/>
          </a:stretch>
        </p:blipFill>
        <p:spPr>
          <a:xfrm>
            <a:off x="4152246" y="2969559"/>
            <a:ext cx="1664746" cy="917745"/>
          </a:xfrm>
          <a:prstGeom prst="rect">
            <a:avLst/>
          </a:prstGeom>
        </p:spPr>
      </p:pic>
      <p:cxnSp>
        <p:nvCxnSpPr>
          <p:cNvPr id="12" name="Straight Connector 11">
            <a:extLst>
              <a:ext uri="{FF2B5EF4-FFF2-40B4-BE49-F238E27FC236}">
                <a16:creationId xmlns:a16="http://schemas.microsoft.com/office/drawing/2014/main" id="{A19ED44F-BF78-3AE0-82B0-55C5443ACCE3}"/>
              </a:ext>
            </a:extLst>
          </p:cNvPr>
          <p:cNvCxnSpPr>
            <a:cxnSpLocks/>
            <a:endCxn id="11" idx="2"/>
          </p:cNvCxnSpPr>
          <p:nvPr/>
        </p:nvCxnSpPr>
        <p:spPr>
          <a:xfrm flipV="1">
            <a:off x="3929974" y="3887304"/>
            <a:ext cx="1054645" cy="307777"/>
          </a:xfrm>
          <a:prstGeom prst="line">
            <a:avLst/>
          </a:prstGeom>
          <a:ln w="508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E41D89A-4895-1A60-5315-F47EDFAD12FF}"/>
              </a:ext>
            </a:extLst>
          </p:cNvPr>
          <p:cNvCxnSpPr>
            <a:cxnSpLocks/>
            <a:endCxn id="20" idx="2"/>
          </p:cNvCxnSpPr>
          <p:nvPr/>
        </p:nvCxnSpPr>
        <p:spPr>
          <a:xfrm flipV="1">
            <a:off x="3049621" y="2571750"/>
            <a:ext cx="1004209" cy="835408"/>
          </a:xfrm>
          <a:prstGeom prst="line">
            <a:avLst/>
          </a:prstGeom>
          <a:ln w="50800">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4F632F-ED99-7EB5-AAED-E07F301FCFD5}"/>
              </a:ext>
            </a:extLst>
          </p:cNvPr>
          <p:cNvCxnSpPr>
            <a:cxnSpLocks/>
            <a:endCxn id="11" idx="0"/>
          </p:cNvCxnSpPr>
          <p:nvPr/>
        </p:nvCxnSpPr>
        <p:spPr>
          <a:xfrm flipH="1">
            <a:off x="4984619" y="1288915"/>
            <a:ext cx="637968" cy="1680644"/>
          </a:xfrm>
          <a:prstGeom prst="line">
            <a:avLst/>
          </a:prstGeom>
          <a:ln w="508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A0ACD267-1056-9FFA-8196-12AB102BAF88}"/>
              </a:ext>
            </a:extLst>
          </p:cNvPr>
          <p:cNvPicPr>
            <a:picLocks noChangeAspect="1"/>
          </p:cNvPicPr>
          <p:nvPr/>
        </p:nvPicPr>
        <p:blipFill>
          <a:blip r:embed="rId10"/>
          <a:stretch>
            <a:fillRect/>
          </a:stretch>
        </p:blipFill>
        <p:spPr>
          <a:xfrm>
            <a:off x="3195191" y="1859092"/>
            <a:ext cx="1717277" cy="712658"/>
          </a:xfrm>
          <a:prstGeom prst="rect">
            <a:avLst/>
          </a:prstGeom>
        </p:spPr>
      </p:pic>
      <p:cxnSp>
        <p:nvCxnSpPr>
          <p:cNvPr id="24" name="Straight Connector 23">
            <a:extLst>
              <a:ext uri="{FF2B5EF4-FFF2-40B4-BE49-F238E27FC236}">
                <a16:creationId xmlns:a16="http://schemas.microsoft.com/office/drawing/2014/main" id="{59AD0955-ADA0-E4BB-9739-A25C9017D1F8}"/>
              </a:ext>
            </a:extLst>
          </p:cNvPr>
          <p:cNvCxnSpPr>
            <a:cxnSpLocks/>
            <a:endCxn id="20" idx="3"/>
          </p:cNvCxnSpPr>
          <p:nvPr/>
        </p:nvCxnSpPr>
        <p:spPr>
          <a:xfrm flipH="1" flipV="1">
            <a:off x="4912468" y="2215421"/>
            <a:ext cx="1313234" cy="48552"/>
          </a:xfrm>
          <a:prstGeom prst="line">
            <a:avLst/>
          </a:prstGeom>
          <a:ln w="5080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FFD1B1A-6F81-93F3-FF57-30BE84FD78BC}"/>
              </a:ext>
            </a:extLst>
          </p:cNvPr>
          <p:cNvSpPr txBox="1"/>
          <p:nvPr/>
        </p:nvSpPr>
        <p:spPr>
          <a:xfrm>
            <a:off x="-5534" y="811309"/>
            <a:ext cx="1119198" cy="307777"/>
          </a:xfrm>
          <a:prstGeom prst="rect">
            <a:avLst/>
          </a:prstGeom>
          <a:solidFill>
            <a:schemeClr val="accent5"/>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vi-VN" err="1">
                <a:solidFill>
                  <a:schemeClr val="bg1"/>
                </a:solidFill>
                <a:latin typeface="+mj-lt"/>
              </a:rPr>
              <a:t>Best</a:t>
            </a:r>
            <a:r>
              <a:rPr lang="vi-VN">
                <a:solidFill>
                  <a:schemeClr val="bg1"/>
                </a:solidFill>
                <a:latin typeface="+mj-lt"/>
              </a:rPr>
              <a:t> </a:t>
            </a:r>
            <a:r>
              <a:rPr lang="vi-VN" err="1">
                <a:solidFill>
                  <a:schemeClr val="bg1"/>
                </a:solidFill>
                <a:latin typeface="+mj-lt"/>
              </a:rPr>
              <a:t>features</a:t>
            </a:r>
            <a:endParaRPr lang="en-US">
              <a:solidFill>
                <a:schemeClr val="bg1"/>
              </a:solidFill>
              <a:latin typeface="+mj-lt"/>
            </a:endParaRPr>
          </a:p>
        </p:txBody>
      </p:sp>
      <p:sp>
        <p:nvSpPr>
          <p:cNvPr id="6" name="TextBox 5">
            <a:extLst>
              <a:ext uri="{FF2B5EF4-FFF2-40B4-BE49-F238E27FC236}">
                <a16:creationId xmlns:a16="http://schemas.microsoft.com/office/drawing/2014/main" id="{EA55B9E2-84BC-B001-54DD-F49CA79CE950}"/>
              </a:ext>
            </a:extLst>
          </p:cNvPr>
          <p:cNvSpPr txBox="1"/>
          <p:nvPr/>
        </p:nvSpPr>
        <p:spPr>
          <a:xfrm>
            <a:off x="2514" y="1483758"/>
            <a:ext cx="846926" cy="307777"/>
          </a:xfrm>
          <a:prstGeom prst="rect">
            <a:avLst/>
          </a:prstGeom>
          <a:solidFill>
            <a:schemeClr val="accent5"/>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vi-VN" err="1">
                <a:solidFill>
                  <a:schemeClr val="bg1"/>
                </a:solidFill>
                <a:latin typeface="+mj-lt"/>
              </a:rPr>
              <a:t>Dataset</a:t>
            </a:r>
            <a:endParaRPr lang="en-US">
              <a:solidFill>
                <a:schemeClr val="bg1"/>
              </a:solidFill>
              <a:latin typeface="+mj-lt"/>
            </a:endParaRPr>
          </a:p>
        </p:txBody>
      </p:sp>
      <p:sp>
        <p:nvSpPr>
          <p:cNvPr id="8" name="TextBox 7">
            <a:extLst>
              <a:ext uri="{FF2B5EF4-FFF2-40B4-BE49-F238E27FC236}">
                <a16:creationId xmlns:a16="http://schemas.microsoft.com/office/drawing/2014/main" id="{9F4CE846-BF37-FF8F-9ACE-76B232F0016B}"/>
              </a:ext>
            </a:extLst>
          </p:cNvPr>
          <p:cNvSpPr txBox="1"/>
          <p:nvPr/>
        </p:nvSpPr>
        <p:spPr>
          <a:xfrm>
            <a:off x="0" y="2098485"/>
            <a:ext cx="846926" cy="307777"/>
          </a:xfrm>
          <a:prstGeom prst="rect">
            <a:avLst/>
          </a:prstGeom>
          <a:solidFill>
            <a:schemeClr val="accent5"/>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vi-VN" err="1">
                <a:solidFill>
                  <a:schemeClr val="bg1"/>
                </a:solidFill>
                <a:latin typeface="+mj-lt"/>
              </a:rPr>
              <a:t>Model</a:t>
            </a:r>
            <a:endParaRPr lang="en-US">
              <a:solidFill>
                <a:schemeClr val="bg1"/>
              </a:solidFill>
              <a:latin typeface="+mj-lt"/>
            </a:endParaRPr>
          </a:p>
        </p:txBody>
      </p:sp>
      <p:cxnSp>
        <p:nvCxnSpPr>
          <p:cNvPr id="10" name="Straight Arrow Connector 9">
            <a:extLst>
              <a:ext uri="{FF2B5EF4-FFF2-40B4-BE49-F238E27FC236}">
                <a16:creationId xmlns:a16="http://schemas.microsoft.com/office/drawing/2014/main" id="{878FFC06-14C3-3C5A-1A90-3F3BB73C414B}"/>
              </a:ext>
            </a:extLst>
          </p:cNvPr>
          <p:cNvCxnSpPr>
            <a:cxnSpLocks/>
            <a:endCxn id="4" idx="3"/>
          </p:cNvCxnSpPr>
          <p:nvPr/>
        </p:nvCxnSpPr>
        <p:spPr>
          <a:xfrm flipH="1">
            <a:off x="1113664" y="965198"/>
            <a:ext cx="1625119" cy="0"/>
          </a:xfrm>
          <a:prstGeom prst="straightConnector1">
            <a:avLst/>
          </a:prstGeom>
          <a:ln w="63500">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71131811-1B6D-F835-610F-6E43EA0835DB}"/>
              </a:ext>
            </a:extLst>
          </p:cNvPr>
          <p:cNvSpPr txBox="1"/>
          <p:nvPr/>
        </p:nvSpPr>
        <p:spPr>
          <a:xfrm>
            <a:off x="2246453" y="638439"/>
            <a:ext cx="492330"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vi-VN" err="1">
                <a:ln w="0"/>
                <a:solidFill>
                  <a:schemeClr val="tx1"/>
                </a:solidFill>
                <a:effectLst>
                  <a:outerShdw blurRad="38100" dist="19050" dir="2700000" algn="tl" rotWithShape="0">
                    <a:schemeClr val="dk1">
                      <a:alpha val="40000"/>
                    </a:schemeClr>
                  </a:outerShdw>
                </a:effectLst>
                <a:latin typeface="+mj-lt"/>
              </a:rPr>
              <a:t>Else</a:t>
            </a:r>
            <a:endParaRPr lang="en-US">
              <a:ln w="0"/>
              <a:solidFill>
                <a:schemeClr val="tx1"/>
              </a:solidFill>
              <a:effectLst>
                <a:outerShdw blurRad="38100" dist="19050" dir="2700000" algn="tl" rotWithShape="0">
                  <a:schemeClr val="dk1">
                    <a:alpha val="40000"/>
                  </a:schemeClr>
                </a:outerShdw>
              </a:effectLst>
              <a:latin typeface="+mj-lt"/>
            </a:endParaRPr>
          </a:p>
        </p:txBody>
      </p:sp>
      <p:sp>
        <p:nvSpPr>
          <p:cNvPr id="18" name="Cross 17">
            <a:extLst>
              <a:ext uri="{FF2B5EF4-FFF2-40B4-BE49-F238E27FC236}">
                <a16:creationId xmlns:a16="http://schemas.microsoft.com/office/drawing/2014/main" id="{77F856DF-A493-0738-22E8-9A7E6895ADF9}"/>
              </a:ext>
            </a:extLst>
          </p:cNvPr>
          <p:cNvSpPr/>
          <p:nvPr/>
        </p:nvSpPr>
        <p:spPr>
          <a:xfrm>
            <a:off x="403874" y="1240560"/>
            <a:ext cx="150191" cy="171836"/>
          </a:xfrm>
          <a:prstGeom prst="plus">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ross 18">
            <a:extLst>
              <a:ext uri="{FF2B5EF4-FFF2-40B4-BE49-F238E27FC236}">
                <a16:creationId xmlns:a16="http://schemas.microsoft.com/office/drawing/2014/main" id="{407B1F41-A3D9-7C50-D131-6AA9960BF4DC}"/>
              </a:ext>
            </a:extLst>
          </p:cNvPr>
          <p:cNvSpPr/>
          <p:nvPr/>
        </p:nvSpPr>
        <p:spPr>
          <a:xfrm>
            <a:off x="403873" y="1851734"/>
            <a:ext cx="150191" cy="171836"/>
          </a:xfrm>
          <a:prstGeom prst="plus">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quals 20">
            <a:extLst>
              <a:ext uri="{FF2B5EF4-FFF2-40B4-BE49-F238E27FC236}">
                <a16:creationId xmlns:a16="http://schemas.microsoft.com/office/drawing/2014/main" id="{5CEEDAB5-D2AE-D629-44DD-F6C08866B120}"/>
              </a:ext>
            </a:extLst>
          </p:cNvPr>
          <p:cNvSpPr/>
          <p:nvPr/>
        </p:nvSpPr>
        <p:spPr>
          <a:xfrm rot="5400000">
            <a:off x="374056" y="2479811"/>
            <a:ext cx="209823" cy="260582"/>
          </a:xfrm>
          <a:prstGeom prst="mathEqual">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B701A921-4FFB-4597-1AA2-337F0B0FC2BF}"/>
              </a:ext>
            </a:extLst>
          </p:cNvPr>
          <p:cNvSpPr txBox="1"/>
          <p:nvPr/>
        </p:nvSpPr>
        <p:spPr>
          <a:xfrm>
            <a:off x="2514" y="2835565"/>
            <a:ext cx="929332" cy="307777"/>
          </a:xfrm>
          <a:prstGeom prst="rect">
            <a:avLst/>
          </a:prstGeom>
          <a:solidFill>
            <a:schemeClr val="accent5"/>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vi-VN">
                <a:solidFill>
                  <a:schemeClr val="bg1"/>
                </a:solidFill>
                <a:latin typeface="+mj-lt"/>
              </a:rPr>
              <a:t>Classifier</a:t>
            </a:r>
            <a:endParaRPr lang="en-US">
              <a:solidFill>
                <a:schemeClr val="bg1"/>
              </a:solidFill>
              <a:latin typeface="+mj-lt"/>
            </a:endParaRPr>
          </a:p>
        </p:txBody>
      </p:sp>
      <p:sp>
        <p:nvSpPr>
          <p:cNvPr id="25" name="TextBox 24">
            <a:extLst>
              <a:ext uri="{FF2B5EF4-FFF2-40B4-BE49-F238E27FC236}">
                <a16:creationId xmlns:a16="http://schemas.microsoft.com/office/drawing/2014/main" id="{E04C961A-323B-3664-98E1-BC64A0BF3F54}"/>
              </a:ext>
            </a:extLst>
          </p:cNvPr>
          <p:cNvSpPr txBox="1"/>
          <p:nvPr/>
        </p:nvSpPr>
        <p:spPr>
          <a:xfrm>
            <a:off x="1198326" y="1484671"/>
            <a:ext cx="846926" cy="307777"/>
          </a:xfrm>
          <a:prstGeom prst="rect">
            <a:avLst/>
          </a:prstGeom>
          <a:solidFill>
            <a:schemeClr val="accent5"/>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vi-VN" err="1">
                <a:solidFill>
                  <a:schemeClr val="bg1"/>
                </a:solidFill>
                <a:latin typeface="+mj-lt"/>
              </a:rPr>
              <a:t>Features</a:t>
            </a:r>
            <a:endParaRPr lang="en-US">
              <a:solidFill>
                <a:schemeClr val="bg1"/>
              </a:solidFill>
              <a:latin typeface="+mj-lt"/>
            </a:endParaRPr>
          </a:p>
        </p:txBody>
      </p:sp>
      <p:cxnSp>
        <p:nvCxnSpPr>
          <p:cNvPr id="26" name="Straight Connector 25">
            <a:extLst>
              <a:ext uri="{FF2B5EF4-FFF2-40B4-BE49-F238E27FC236}">
                <a16:creationId xmlns:a16="http://schemas.microsoft.com/office/drawing/2014/main" id="{9C580AFE-C39A-AA87-BADD-2F7EEA4D52EB}"/>
              </a:ext>
            </a:extLst>
          </p:cNvPr>
          <p:cNvCxnSpPr>
            <a:cxnSpLocks/>
            <a:stCxn id="6" idx="3"/>
            <a:endCxn id="25" idx="1"/>
          </p:cNvCxnSpPr>
          <p:nvPr/>
        </p:nvCxnSpPr>
        <p:spPr>
          <a:xfrm>
            <a:off x="849440" y="1637647"/>
            <a:ext cx="348886" cy="913"/>
          </a:xfrm>
          <a:prstGeom prst="line">
            <a:avLst/>
          </a:prstGeom>
          <a:ln w="50800">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67A57B-3885-3693-D264-6FDBABA01A76}"/>
              </a:ext>
            </a:extLst>
          </p:cNvPr>
          <p:cNvCxnSpPr>
            <a:cxnSpLocks/>
            <a:stCxn id="25" idx="2"/>
            <a:endCxn id="3" idx="0"/>
          </p:cNvCxnSpPr>
          <p:nvPr/>
        </p:nvCxnSpPr>
        <p:spPr>
          <a:xfrm flipH="1">
            <a:off x="965505" y="1792448"/>
            <a:ext cx="656284" cy="2250947"/>
          </a:xfrm>
          <a:prstGeom prst="straightConnector1">
            <a:avLst/>
          </a:prstGeom>
          <a:ln w="63500">
            <a:tailEnd type="triangle"/>
          </a:ln>
        </p:spPr>
        <p:style>
          <a:lnRef idx="3">
            <a:schemeClr val="accent5"/>
          </a:lnRef>
          <a:fillRef idx="0">
            <a:schemeClr val="accent5"/>
          </a:fillRef>
          <a:effectRef idx="2">
            <a:schemeClr val="accent5"/>
          </a:effectRef>
          <a:fontRef idx="minor">
            <a:schemeClr val="tx1"/>
          </a:fontRef>
        </p:style>
      </p:cxnSp>
      <p:sp>
        <p:nvSpPr>
          <p:cNvPr id="32" name="TextBox 31">
            <a:extLst>
              <a:ext uri="{FF2B5EF4-FFF2-40B4-BE49-F238E27FC236}">
                <a16:creationId xmlns:a16="http://schemas.microsoft.com/office/drawing/2014/main" id="{06EB8007-061F-6B95-1C25-1972CF470A46}"/>
              </a:ext>
            </a:extLst>
          </p:cNvPr>
          <p:cNvSpPr txBox="1"/>
          <p:nvPr/>
        </p:nvSpPr>
        <p:spPr>
          <a:xfrm>
            <a:off x="3373413" y="235761"/>
            <a:ext cx="556561"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vi-VN">
                <a:ln w="0"/>
                <a:solidFill>
                  <a:schemeClr val="tx1"/>
                </a:solidFill>
                <a:effectLst>
                  <a:outerShdw blurRad="38100" dist="19050" dir="2700000" algn="tl" rotWithShape="0">
                    <a:schemeClr val="dk1">
                      <a:alpha val="40000"/>
                    </a:schemeClr>
                  </a:outerShdw>
                </a:effectLst>
                <a:latin typeface="+mj-lt"/>
              </a:rPr>
              <a:t>Then</a:t>
            </a:r>
            <a:endParaRPr lang="en-US">
              <a:ln w="0"/>
              <a:solidFill>
                <a:schemeClr val="tx1"/>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1856309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1" name="Google Shape;541;p44"/>
          <p:cNvPicPr preferRelativeResize="0"/>
          <p:nvPr/>
        </p:nvPicPr>
        <p:blipFill rotWithShape="1">
          <a:blip r:embed="rId3">
            <a:alphaModFix/>
          </a:blip>
          <a:srcRect l="2052" t="1528" r="1580" b="1722"/>
          <a:stretch/>
        </p:blipFill>
        <p:spPr>
          <a:xfrm>
            <a:off x="910025" y="1242850"/>
            <a:ext cx="2224800" cy="1425199"/>
          </a:xfrm>
          <a:prstGeom prst="rect">
            <a:avLst/>
          </a:prstGeom>
          <a:noFill/>
          <a:ln>
            <a:noFill/>
          </a:ln>
          <a:effectLst>
            <a:outerShdw blurRad="1257300" dist="114300" dir="5400000" algn="bl" rotWithShape="0">
              <a:schemeClr val="accent3">
                <a:alpha val="32000"/>
              </a:schemeClr>
            </a:outerShdw>
          </a:effectLst>
        </p:spPr>
      </p:pic>
      <p:grpSp>
        <p:nvGrpSpPr>
          <p:cNvPr id="542" name="Google Shape;542;p44"/>
          <p:cNvGrpSpPr/>
          <p:nvPr/>
        </p:nvGrpSpPr>
        <p:grpSpPr>
          <a:xfrm flipH="1">
            <a:off x="5956560" y="2409850"/>
            <a:ext cx="4175974" cy="3611752"/>
            <a:chOff x="1803797" y="172641"/>
            <a:chExt cx="5534023" cy="4786313"/>
          </a:xfrm>
        </p:grpSpPr>
        <p:sp>
          <p:nvSpPr>
            <p:cNvPr id="543" name="Google Shape;543;p44"/>
            <p:cNvSpPr/>
            <p:nvPr/>
          </p:nvSpPr>
          <p:spPr>
            <a:xfrm>
              <a:off x="2487216" y="1143001"/>
              <a:ext cx="3550444" cy="1927622"/>
            </a:xfrm>
            <a:custGeom>
              <a:avLst/>
              <a:gdLst/>
              <a:ahLst/>
              <a:cxnLst/>
              <a:rect l="l" t="t" r="r" b="b"/>
              <a:pathLst>
                <a:path w="2982" h="1619" extrusionOk="0">
                  <a:moveTo>
                    <a:pt x="2982" y="1619"/>
                  </a:moveTo>
                  <a:lnTo>
                    <a:pt x="290" y="1619"/>
                  </a:lnTo>
                  <a:lnTo>
                    <a:pt x="0" y="0"/>
                  </a:lnTo>
                  <a:lnTo>
                    <a:pt x="2692" y="0"/>
                  </a:lnTo>
                  <a:lnTo>
                    <a:pt x="2982" y="1619"/>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4" name="Google Shape;544;p44"/>
            <p:cNvSpPr/>
            <p:nvPr/>
          </p:nvSpPr>
          <p:spPr>
            <a:xfrm>
              <a:off x="3923110" y="3268266"/>
              <a:ext cx="734616" cy="57150"/>
            </a:xfrm>
            <a:custGeom>
              <a:avLst/>
              <a:gdLst/>
              <a:ahLst/>
              <a:cxnLst/>
              <a:rect l="l" t="t" r="r" b="b"/>
              <a:pathLst>
                <a:path w="260" h="20" extrusionOk="0">
                  <a:moveTo>
                    <a:pt x="0" y="20"/>
                  </a:moveTo>
                  <a:cubicBezTo>
                    <a:pt x="0" y="20"/>
                    <a:pt x="0" y="20"/>
                    <a:pt x="0" y="20"/>
                  </a:cubicBezTo>
                  <a:cubicBezTo>
                    <a:pt x="260" y="20"/>
                    <a:pt x="260" y="20"/>
                    <a:pt x="260" y="20"/>
                  </a:cubicBezTo>
                  <a:cubicBezTo>
                    <a:pt x="260" y="20"/>
                    <a:pt x="260" y="20"/>
                    <a:pt x="260" y="20"/>
                  </a:cubicBezTo>
                  <a:cubicBezTo>
                    <a:pt x="260" y="9"/>
                    <a:pt x="251" y="0"/>
                    <a:pt x="239" y="0"/>
                  </a:cubicBezTo>
                  <a:cubicBezTo>
                    <a:pt x="21" y="0"/>
                    <a:pt x="21" y="0"/>
                    <a:pt x="21" y="0"/>
                  </a:cubicBezTo>
                  <a:cubicBezTo>
                    <a:pt x="9" y="0"/>
                    <a:pt x="0" y="9"/>
                    <a:pt x="0" y="20"/>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5" name="Google Shape;545;p44"/>
            <p:cNvSpPr/>
            <p:nvPr/>
          </p:nvSpPr>
          <p:spPr>
            <a:xfrm>
              <a:off x="4499372" y="3214688"/>
              <a:ext cx="1822847" cy="110729"/>
            </a:xfrm>
            <a:custGeom>
              <a:avLst/>
              <a:gdLst/>
              <a:ahLst/>
              <a:cxnLst/>
              <a:rect l="l" t="t" r="r" b="b"/>
              <a:pathLst>
                <a:path w="645" h="39" extrusionOk="0">
                  <a:moveTo>
                    <a:pt x="177" y="39"/>
                  </a:moveTo>
                  <a:cubicBezTo>
                    <a:pt x="371" y="39"/>
                    <a:pt x="371" y="39"/>
                    <a:pt x="371" y="39"/>
                  </a:cubicBezTo>
                  <a:cubicBezTo>
                    <a:pt x="645" y="39"/>
                    <a:pt x="645" y="39"/>
                    <a:pt x="645" y="39"/>
                  </a:cubicBezTo>
                  <a:cubicBezTo>
                    <a:pt x="645" y="39"/>
                    <a:pt x="645" y="39"/>
                    <a:pt x="645" y="39"/>
                  </a:cubicBezTo>
                  <a:cubicBezTo>
                    <a:pt x="645" y="24"/>
                    <a:pt x="635" y="19"/>
                    <a:pt x="623" y="19"/>
                  </a:cubicBezTo>
                  <a:cubicBezTo>
                    <a:pt x="393" y="0"/>
                    <a:pt x="393" y="0"/>
                    <a:pt x="393" y="0"/>
                  </a:cubicBezTo>
                  <a:cubicBezTo>
                    <a:pt x="387" y="0"/>
                    <a:pt x="4" y="0"/>
                    <a:pt x="4" y="0"/>
                  </a:cubicBezTo>
                  <a:cubicBezTo>
                    <a:pt x="0" y="7"/>
                    <a:pt x="177" y="28"/>
                    <a:pt x="177" y="39"/>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6" name="Google Shape;546;p44"/>
            <p:cNvSpPr/>
            <p:nvPr/>
          </p:nvSpPr>
          <p:spPr>
            <a:xfrm>
              <a:off x="4163616" y="2782491"/>
              <a:ext cx="245269" cy="485775"/>
            </a:xfrm>
            <a:custGeom>
              <a:avLst/>
              <a:gdLst/>
              <a:ahLst/>
              <a:cxnLst/>
              <a:rect l="l" t="t" r="r" b="b"/>
              <a:pathLst>
                <a:path w="206" h="408" extrusionOk="0">
                  <a:moveTo>
                    <a:pt x="206" y="408"/>
                  </a:moveTo>
                  <a:lnTo>
                    <a:pt x="0" y="408"/>
                  </a:lnTo>
                  <a:lnTo>
                    <a:pt x="7" y="0"/>
                  </a:lnTo>
                  <a:lnTo>
                    <a:pt x="206" y="0"/>
                  </a:lnTo>
                  <a:lnTo>
                    <a:pt x="206" y="408"/>
                  </a:lnTo>
                  <a:lnTo>
                    <a:pt x="206" y="40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7" name="Google Shape;547;p44"/>
            <p:cNvSpPr/>
            <p:nvPr/>
          </p:nvSpPr>
          <p:spPr>
            <a:xfrm>
              <a:off x="2563416" y="1143001"/>
              <a:ext cx="3546872" cy="1927622"/>
            </a:xfrm>
            <a:custGeom>
              <a:avLst/>
              <a:gdLst/>
              <a:ahLst/>
              <a:cxnLst/>
              <a:rect l="l" t="t" r="r" b="b"/>
              <a:pathLst>
                <a:path w="2979" h="1619" extrusionOk="0">
                  <a:moveTo>
                    <a:pt x="2979" y="1619"/>
                  </a:moveTo>
                  <a:lnTo>
                    <a:pt x="290" y="1619"/>
                  </a:lnTo>
                  <a:lnTo>
                    <a:pt x="0" y="0"/>
                  </a:lnTo>
                  <a:lnTo>
                    <a:pt x="2690" y="0"/>
                  </a:lnTo>
                  <a:lnTo>
                    <a:pt x="2979" y="161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548" name="Google Shape;548;p44"/>
            <p:cNvPicPr preferRelativeResize="0"/>
            <p:nvPr/>
          </p:nvPicPr>
          <p:blipFill rotWithShape="1">
            <a:blip r:embed="rId4">
              <a:alphaModFix/>
            </a:blip>
            <a:srcRect/>
            <a:stretch/>
          </p:blipFill>
          <p:spPr>
            <a:xfrm>
              <a:off x="4093369" y="2459832"/>
              <a:ext cx="313135" cy="26194"/>
            </a:xfrm>
            <a:prstGeom prst="rect">
              <a:avLst/>
            </a:prstGeom>
            <a:noFill/>
            <a:ln>
              <a:noFill/>
            </a:ln>
          </p:spPr>
        </p:pic>
        <p:pic>
          <p:nvPicPr>
            <p:cNvPr id="549" name="Google Shape;549;p44"/>
            <p:cNvPicPr preferRelativeResize="0"/>
            <p:nvPr/>
          </p:nvPicPr>
          <p:blipFill rotWithShape="1">
            <a:blip r:embed="rId5">
              <a:alphaModFix/>
            </a:blip>
            <a:srcRect/>
            <a:stretch/>
          </p:blipFill>
          <p:spPr>
            <a:xfrm>
              <a:off x="4389835" y="2449116"/>
              <a:ext cx="271462" cy="33338"/>
            </a:xfrm>
            <a:prstGeom prst="rect">
              <a:avLst/>
            </a:prstGeom>
            <a:noFill/>
            <a:ln>
              <a:noFill/>
            </a:ln>
          </p:spPr>
        </p:pic>
        <p:pic>
          <p:nvPicPr>
            <p:cNvPr id="550" name="Google Shape;550;p44"/>
            <p:cNvPicPr preferRelativeResize="0"/>
            <p:nvPr/>
          </p:nvPicPr>
          <p:blipFill rotWithShape="1">
            <a:blip r:embed="rId6">
              <a:alphaModFix/>
            </a:blip>
            <a:srcRect/>
            <a:stretch/>
          </p:blipFill>
          <p:spPr>
            <a:xfrm>
              <a:off x="4805363" y="2443163"/>
              <a:ext cx="25004" cy="25003"/>
            </a:xfrm>
            <a:prstGeom prst="rect">
              <a:avLst/>
            </a:prstGeom>
            <a:noFill/>
            <a:ln>
              <a:noFill/>
            </a:ln>
          </p:spPr>
        </p:pic>
        <p:pic>
          <p:nvPicPr>
            <p:cNvPr id="551" name="Google Shape;551;p44"/>
            <p:cNvPicPr preferRelativeResize="0"/>
            <p:nvPr/>
          </p:nvPicPr>
          <p:blipFill rotWithShape="1">
            <a:blip r:embed="rId7">
              <a:alphaModFix/>
            </a:blip>
            <a:srcRect/>
            <a:stretch/>
          </p:blipFill>
          <p:spPr>
            <a:xfrm>
              <a:off x="4677966" y="2445545"/>
              <a:ext cx="152400" cy="26194"/>
            </a:xfrm>
            <a:prstGeom prst="rect">
              <a:avLst/>
            </a:prstGeom>
            <a:noFill/>
            <a:ln>
              <a:noFill/>
            </a:ln>
          </p:spPr>
        </p:pic>
        <p:pic>
          <p:nvPicPr>
            <p:cNvPr id="552" name="Google Shape;552;p44"/>
            <p:cNvPicPr preferRelativeResize="0"/>
            <p:nvPr/>
          </p:nvPicPr>
          <p:blipFill rotWithShape="1">
            <a:blip r:embed="rId8">
              <a:alphaModFix/>
            </a:blip>
            <a:srcRect/>
            <a:stretch/>
          </p:blipFill>
          <p:spPr>
            <a:xfrm>
              <a:off x="4875610" y="2443163"/>
              <a:ext cx="84535" cy="25003"/>
            </a:xfrm>
            <a:prstGeom prst="rect">
              <a:avLst/>
            </a:prstGeom>
            <a:noFill/>
            <a:ln>
              <a:noFill/>
            </a:ln>
          </p:spPr>
        </p:pic>
        <p:pic>
          <p:nvPicPr>
            <p:cNvPr id="553" name="Google Shape;553;p44"/>
            <p:cNvPicPr preferRelativeResize="0"/>
            <p:nvPr/>
          </p:nvPicPr>
          <p:blipFill rotWithShape="1">
            <a:blip r:embed="rId9">
              <a:alphaModFix/>
            </a:blip>
            <a:srcRect/>
            <a:stretch/>
          </p:blipFill>
          <p:spPr>
            <a:xfrm>
              <a:off x="4807745" y="2443163"/>
              <a:ext cx="76200" cy="25003"/>
            </a:xfrm>
            <a:prstGeom prst="rect">
              <a:avLst/>
            </a:prstGeom>
            <a:noFill/>
            <a:ln>
              <a:noFill/>
            </a:ln>
          </p:spPr>
        </p:pic>
        <p:pic>
          <p:nvPicPr>
            <p:cNvPr id="554" name="Google Shape;554;p44"/>
            <p:cNvPicPr preferRelativeResize="0"/>
            <p:nvPr/>
          </p:nvPicPr>
          <p:blipFill rotWithShape="1">
            <a:blip r:embed="rId10">
              <a:alphaModFix/>
            </a:blip>
            <a:srcRect/>
            <a:stretch/>
          </p:blipFill>
          <p:spPr>
            <a:xfrm>
              <a:off x="4864895" y="2443163"/>
              <a:ext cx="33338" cy="25003"/>
            </a:xfrm>
            <a:prstGeom prst="rect">
              <a:avLst/>
            </a:prstGeom>
            <a:noFill/>
            <a:ln>
              <a:noFill/>
            </a:ln>
          </p:spPr>
        </p:pic>
        <p:pic>
          <p:nvPicPr>
            <p:cNvPr id="555" name="Google Shape;555;p44"/>
            <p:cNvPicPr preferRelativeResize="0"/>
            <p:nvPr/>
          </p:nvPicPr>
          <p:blipFill rotWithShape="1">
            <a:blip r:embed="rId11">
              <a:alphaModFix/>
            </a:blip>
            <a:srcRect/>
            <a:stretch/>
          </p:blipFill>
          <p:spPr>
            <a:xfrm>
              <a:off x="4949429" y="2449116"/>
              <a:ext cx="119062" cy="25003"/>
            </a:xfrm>
            <a:prstGeom prst="rect">
              <a:avLst/>
            </a:prstGeom>
            <a:noFill/>
            <a:ln>
              <a:noFill/>
            </a:ln>
          </p:spPr>
        </p:pic>
        <p:sp>
          <p:nvSpPr>
            <p:cNvPr id="556" name="Google Shape;556;p44"/>
            <p:cNvSpPr/>
            <p:nvPr/>
          </p:nvSpPr>
          <p:spPr>
            <a:xfrm>
              <a:off x="2608660" y="1165622"/>
              <a:ext cx="3429000" cy="1709738"/>
            </a:xfrm>
            <a:custGeom>
              <a:avLst/>
              <a:gdLst/>
              <a:ahLst/>
              <a:cxnLst/>
              <a:rect l="l" t="t" r="r" b="b"/>
              <a:pathLst>
                <a:path w="2880" h="1436" extrusionOk="0">
                  <a:moveTo>
                    <a:pt x="2844" y="1242"/>
                  </a:moveTo>
                  <a:lnTo>
                    <a:pt x="2623" y="0"/>
                  </a:lnTo>
                  <a:lnTo>
                    <a:pt x="0" y="0"/>
                  </a:lnTo>
                  <a:lnTo>
                    <a:pt x="257" y="1436"/>
                  </a:lnTo>
                  <a:lnTo>
                    <a:pt x="2880" y="1436"/>
                  </a:lnTo>
                  <a:lnTo>
                    <a:pt x="2844" y="1242"/>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557" name="Google Shape;557;p44"/>
            <p:cNvPicPr preferRelativeResize="0"/>
            <p:nvPr/>
          </p:nvPicPr>
          <p:blipFill rotWithShape="1">
            <a:blip r:embed="rId12">
              <a:alphaModFix/>
            </a:blip>
            <a:srcRect/>
            <a:stretch/>
          </p:blipFill>
          <p:spPr>
            <a:xfrm>
              <a:off x="4805363" y="2443163"/>
              <a:ext cx="25004" cy="25003"/>
            </a:xfrm>
            <a:prstGeom prst="rect">
              <a:avLst/>
            </a:prstGeom>
            <a:noFill/>
            <a:ln>
              <a:noFill/>
            </a:ln>
          </p:spPr>
        </p:pic>
        <p:pic>
          <p:nvPicPr>
            <p:cNvPr id="558" name="Google Shape;558;p44"/>
            <p:cNvPicPr preferRelativeResize="0"/>
            <p:nvPr/>
          </p:nvPicPr>
          <p:blipFill rotWithShape="1">
            <a:blip r:embed="rId13">
              <a:alphaModFix/>
            </a:blip>
            <a:srcRect/>
            <a:stretch/>
          </p:blipFill>
          <p:spPr>
            <a:xfrm>
              <a:off x="4864895" y="2443163"/>
              <a:ext cx="33338" cy="25003"/>
            </a:xfrm>
            <a:prstGeom prst="rect">
              <a:avLst/>
            </a:prstGeom>
            <a:noFill/>
            <a:ln>
              <a:noFill/>
            </a:ln>
          </p:spPr>
        </p:pic>
        <p:sp>
          <p:nvSpPr>
            <p:cNvPr id="559" name="Google Shape;559;p44"/>
            <p:cNvSpPr/>
            <p:nvPr/>
          </p:nvSpPr>
          <p:spPr>
            <a:xfrm>
              <a:off x="4463654" y="3214688"/>
              <a:ext cx="773906" cy="110729"/>
            </a:xfrm>
            <a:custGeom>
              <a:avLst/>
              <a:gdLst/>
              <a:ahLst/>
              <a:cxnLst/>
              <a:rect l="l" t="t" r="r" b="b"/>
              <a:pathLst>
                <a:path w="274" h="39" extrusionOk="0">
                  <a:moveTo>
                    <a:pt x="0" y="39"/>
                  </a:moveTo>
                  <a:cubicBezTo>
                    <a:pt x="0" y="39"/>
                    <a:pt x="0" y="39"/>
                    <a:pt x="0" y="39"/>
                  </a:cubicBezTo>
                  <a:cubicBezTo>
                    <a:pt x="274" y="39"/>
                    <a:pt x="274" y="39"/>
                    <a:pt x="274" y="39"/>
                  </a:cubicBezTo>
                  <a:cubicBezTo>
                    <a:pt x="274" y="39"/>
                    <a:pt x="274" y="39"/>
                    <a:pt x="274" y="39"/>
                  </a:cubicBezTo>
                  <a:cubicBezTo>
                    <a:pt x="274" y="24"/>
                    <a:pt x="264" y="19"/>
                    <a:pt x="252" y="19"/>
                  </a:cubicBezTo>
                  <a:cubicBezTo>
                    <a:pt x="22" y="0"/>
                    <a:pt x="22" y="0"/>
                    <a:pt x="22" y="0"/>
                  </a:cubicBezTo>
                  <a:cubicBezTo>
                    <a:pt x="10" y="0"/>
                    <a:pt x="0" y="18"/>
                    <a:pt x="0" y="39"/>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44"/>
            <p:cNvSpPr/>
            <p:nvPr/>
          </p:nvSpPr>
          <p:spPr>
            <a:xfrm>
              <a:off x="4011216" y="172641"/>
              <a:ext cx="802481" cy="775097"/>
            </a:xfrm>
            <a:custGeom>
              <a:avLst/>
              <a:gdLst/>
              <a:ahLst/>
              <a:cxnLst/>
              <a:rect l="l" t="t" r="r" b="b"/>
              <a:pathLst>
                <a:path w="284" h="274" extrusionOk="0">
                  <a:moveTo>
                    <a:pt x="261" y="201"/>
                  </a:moveTo>
                  <a:cubicBezTo>
                    <a:pt x="262" y="191"/>
                    <a:pt x="258" y="182"/>
                    <a:pt x="258" y="172"/>
                  </a:cubicBezTo>
                  <a:cubicBezTo>
                    <a:pt x="256" y="150"/>
                    <a:pt x="269" y="129"/>
                    <a:pt x="277" y="108"/>
                  </a:cubicBezTo>
                  <a:cubicBezTo>
                    <a:pt x="284" y="87"/>
                    <a:pt x="283" y="58"/>
                    <a:pt x="263" y="48"/>
                  </a:cubicBezTo>
                  <a:cubicBezTo>
                    <a:pt x="247" y="41"/>
                    <a:pt x="229" y="47"/>
                    <a:pt x="213" y="44"/>
                  </a:cubicBezTo>
                  <a:cubicBezTo>
                    <a:pt x="185" y="37"/>
                    <a:pt x="166" y="0"/>
                    <a:pt x="138" y="6"/>
                  </a:cubicBezTo>
                  <a:cubicBezTo>
                    <a:pt x="113" y="11"/>
                    <a:pt x="107" y="45"/>
                    <a:pt x="85" y="60"/>
                  </a:cubicBezTo>
                  <a:cubicBezTo>
                    <a:pt x="63" y="76"/>
                    <a:pt x="26" y="68"/>
                    <a:pt x="12" y="91"/>
                  </a:cubicBezTo>
                  <a:cubicBezTo>
                    <a:pt x="0" y="111"/>
                    <a:pt x="16" y="136"/>
                    <a:pt x="17" y="159"/>
                  </a:cubicBezTo>
                  <a:cubicBezTo>
                    <a:pt x="18" y="174"/>
                    <a:pt x="14" y="189"/>
                    <a:pt x="15" y="204"/>
                  </a:cubicBezTo>
                  <a:cubicBezTo>
                    <a:pt x="17" y="237"/>
                    <a:pt x="49" y="262"/>
                    <a:pt x="82" y="268"/>
                  </a:cubicBezTo>
                  <a:cubicBezTo>
                    <a:pt x="117" y="274"/>
                    <a:pt x="151" y="262"/>
                    <a:pt x="184" y="251"/>
                  </a:cubicBezTo>
                  <a:cubicBezTo>
                    <a:pt x="211" y="241"/>
                    <a:pt x="257" y="238"/>
                    <a:pt x="261" y="20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44"/>
            <p:cNvSpPr/>
            <p:nvPr/>
          </p:nvSpPr>
          <p:spPr>
            <a:xfrm>
              <a:off x="4476751" y="1145382"/>
              <a:ext cx="781050" cy="1131094"/>
            </a:xfrm>
            <a:custGeom>
              <a:avLst/>
              <a:gdLst/>
              <a:ahLst/>
              <a:cxnLst/>
              <a:rect l="l" t="t" r="r" b="b"/>
              <a:pathLst>
                <a:path w="276" h="400" extrusionOk="0">
                  <a:moveTo>
                    <a:pt x="55" y="16"/>
                  </a:moveTo>
                  <a:cubicBezTo>
                    <a:pt x="74" y="0"/>
                    <a:pt x="105" y="8"/>
                    <a:pt x="125" y="27"/>
                  </a:cubicBezTo>
                  <a:cubicBezTo>
                    <a:pt x="146" y="46"/>
                    <a:pt x="158" y="73"/>
                    <a:pt x="170" y="100"/>
                  </a:cubicBezTo>
                  <a:cubicBezTo>
                    <a:pt x="195" y="157"/>
                    <a:pt x="231" y="244"/>
                    <a:pt x="261" y="314"/>
                  </a:cubicBezTo>
                  <a:cubicBezTo>
                    <a:pt x="276" y="349"/>
                    <a:pt x="213" y="385"/>
                    <a:pt x="213" y="385"/>
                  </a:cubicBezTo>
                  <a:cubicBezTo>
                    <a:pt x="185" y="400"/>
                    <a:pt x="0" y="62"/>
                    <a:pt x="55" y="1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44"/>
            <p:cNvSpPr/>
            <p:nvPr/>
          </p:nvSpPr>
          <p:spPr>
            <a:xfrm>
              <a:off x="5200651" y="1315641"/>
              <a:ext cx="678656" cy="717948"/>
            </a:xfrm>
            <a:custGeom>
              <a:avLst/>
              <a:gdLst/>
              <a:ahLst/>
              <a:cxnLst/>
              <a:rect l="l" t="t" r="r" b="b"/>
              <a:pathLst>
                <a:path w="240" h="254" extrusionOk="0">
                  <a:moveTo>
                    <a:pt x="53" y="254"/>
                  </a:moveTo>
                  <a:cubicBezTo>
                    <a:pt x="0" y="175"/>
                    <a:pt x="0" y="175"/>
                    <a:pt x="0" y="175"/>
                  </a:cubicBezTo>
                  <a:cubicBezTo>
                    <a:pt x="0" y="175"/>
                    <a:pt x="134" y="52"/>
                    <a:pt x="134" y="52"/>
                  </a:cubicBezTo>
                  <a:cubicBezTo>
                    <a:pt x="139" y="43"/>
                    <a:pt x="150" y="35"/>
                    <a:pt x="153" y="33"/>
                  </a:cubicBezTo>
                  <a:cubicBezTo>
                    <a:pt x="161" y="27"/>
                    <a:pt x="169" y="22"/>
                    <a:pt x="179" y="19"/>
                  </a:cubicBezTo>
                  <a:cubicBezTo>
                    <a:pt x="188" y="15"/>
                    <a:pt x="197" y="13"/>
                    <a:pt x="207" y="10"/>
                  </a:cubicBezTo>
                  <a:cubicBezTo>
                    <a:pt x="217" y="5"/>
                    <a:pt x="223" y="4"/>
                    <a:pt x="233" y="0"/>
                  </a:cubicBezTo>
                  <a:cubicBezTo>
                    <a:pt x="236" y="2"/>
                    <a:pt x="233" y="12"/>
                    <a:pt x="228" y="15"/>
                  </a:cubicBezTo>
                  <a:cubicBezTo>
                    <a:pt x="225" y="18"/>
                    <a:pt x="209" y="27"/>
                    <a:pt x="195" y="30"/>
                  </a:cubicBezTo>
                  <a:cubicBezTo>
                    <a:pt x="208" y="28"/>
                    <a:pt x="214" y="26"/>
                    <a:pt x="227" y="23"/>
                  </a:cubicBezTo>
                  <a:cubicBezTo>
                    <a:pt x="232" y="41"/>
                    <a:pt x="235" y="57"/>
                    <a:pt x="240" y="76"/>
                  </a:cubicBezTo>
                  <a:cubicBezTo>
                    <a:pt x="212" y="83"/>
                    <a:pt x="183" y="89"/>
                    <a:pt x="159" y="91"/>
                  </a:cubicBezTo>
                  <a:lnTo>
                    <a:pt x="53" y="25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44"/>
            <p:cNvSpPr/>
            <p:nvPr/>
          </p:nvSpPr>
          <p:spPr>
            <a:xfrm>
              <a:off x="5754291" y="1289447"/>
              <a:ext cx="279797" cy="257175"/>
            </a:xfrm>
            <a:custGeom>
              <a:avLst/>
              <a:gdLst/>
              <a:ahLst/>
              <a:cxnLst/>
              <a:rect l="l" t="t" r="r" b="b"/>
              <a:pathLst>
                <a:path w="99" h="91" extrusionOk="0">
                  <a:moveTo>
                    <a:pt x="16" y="91"/>
                  </a:moveTo>
                  <a:cubicBezTo>
                    <a:pt x="29" y="88"/>
                    <a:pt x="43" y="87"/>
                    <a:pt x="56" y="81"/>
                  </a:cubicBezTo>
                  <a:cubicBezTo>
                    <a:pt x="57" y="78"/>
                    <a:pt x="60" y="72"/>
                    <a:pt x="62" y="69"/>
                  </a:cubicBezTo>
                  <a:cubicBezTo>
                    <a:pt x="66" y="66"/>
                    <a:pt x="70" y="65"/>
                    <a:pt x="74" y="63"/>
                  </a:cubicBezTo>
                  <a:cubicBezTo>
                    <a:pt x="75" y="59"/>
                    <a:pt x="75" y="53"/>
                    <a:pt x="76" y="49"/>
                  </a:cubicBezTo>
                  <a:cubicBezTo>
                    <a:pt x="82" y="46"/>
                    <a:pt x="89" y="42"/>
                    <a:pt x="95" y="38"/>
                  </a:cubicBezTo>
                  <a:cubicBezTo>
                    <a:pt x="98" y="26"/>
                    <a:pt x="99" y="13"/>
                    <a:pt x="98" y="1"/>
                  </a:cubicBezTo>
                  <a:cubicBezTo>
                    <a:pt x="96" y="0"/>
                    <a:pt x="92" y="1"/>
                    <a:pt x="90" y="3"/>
                  </a:cubicBezTo>
                  <a:cubicBezTo>
                    <a:pt x="89" y="4"/>
                    <a:pt x="88" y="7"/>
                    <a:pt x="87" y="9"/>
                  </a:cubicBezTo>
                  <a:cubicBezTo>
                    <a:pt x="87" y="9"/>
                    <a:pt x="86" y="13"/>
                    <a:pt x="86" y="13"/>
                  </a:cubicBezTo>
                  <a:cubicBezTo>
                    <a:pt x="86" y="13"/>
                    <a:pt x="83" y="9"/>
                    <a:pt x="80" y="11"/>
                  </a:cubicBezTo>
                  <a:cubicBezTo>
                    <a:pt x="78" y="12"/>
                    <a:pt x="76" y="22"/>
                    <a:pt x="76" y="22"/>
                  </a:cubicBezTo>
                  <a:cubicBezTo>
                    <a:pt x="52" y="28"/>
                    <a:pt x="24" y="33"/>
                    <a:pt x="0" y="39"/>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44"/>
            <p:cNvSpPr/>
            <p:nvPr/>
          </p:nvSpPr>
          <p:spPr>
            <a:xfrm>
              <a:off x="5681663" y="1388270"/>
              <a:ext cx="70247" cy="121444"/>
            </a:xfrm>
            <a:custGeom>
              <a:avLst/>
              <a:gdLst/>
              <a:ahLst/>
              <a:cxnLst/>
              <a:rect l="l" t="t" r="r" b="b"/>
              <a:pathLst>
                <a:path w="25" h="43" extrusionOk="0">
                  <a:moveTo>
                    <a:pt x="25" y="0"/>
                  </a:moveTo>
                  <a:cubicBezTo>
                    <a:pt x="23" y="17"/>
                    <a:pt x="14" y="33"/>
                    <a:pt x="0" y="4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44"/>
            <p:cNvSpPr/>
            <p:nvPr/>
          </p:nvSpPr>
          <p:spPr>
            <a:xfrm>
              <a:off x="5813822" y="1428751"/>
              <a:ext cx="133350" cy="90488"/>
            </a:xfrm>
            <a:custGeom>
              <a:avLst/>
              <a:gdLst/>
              <a:ahLst/>
              <a:cxnLst/>
              <a:rect l="l" t="t" r="r" b="b"/>
              <a:pathLst>
                <a:path w="47" h="32" extrusionOk="0">
                  <a:moveTo>
                    <a:pt x="35" y="32"/>
                  </a:moveTo>
                  <a:cubicBezTo>
                    <a:pt x="39" y="22"/>
                    <a:pt x="43" y="12"/>
                    <a:pt x="47" y="1"/>
                  </a:cubicBezTo>
                  <a:cubicBezTo>
                    <a:pt x="45" y="0"/>
                    <a:pt x="41" y="1"/>
                    <a:pt x="40" y="2"/>
                  </a:cubicBezTo>
                  <a:cubicBezTo>
                    <a:pt x="38" y="4"/>
                    <a:pt x="36" y="5"/>
                    <a:pt x="35" y="7"/>
                  </a:cubicBezTo>
                  <a:cubicBezTo>
                    <a:pt x="31" y="12"/>
                    <a:pt x="29" y="17"/>
                    <a:pt x="27" y="23"/>
                  </a:cubicBezTo>
                  <a:cubicBezTo>
                    <a:pt x="14" y="26"/>
                    <a:pt x="11" y="26"/>
                    <a:pt x="0" y="2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44"/>
            <p:cNvSpPr/>
            <p:nvPr/>
          </p:nvSpPr>
          <p:spPr>
            <a:xfrm>
              <a:off x="5932885" y="1377554"/>
              <a:ext cx="45244" cy="90488"/>
            </a:xfrm>
            <a:custGeom>
              <a:avLst/>
              <a:gdLst/>
              <a:ahLst/>
              <a:cxnLst/>
              <a:rect l="l" t="t" r="r" b="b"/>
              <a:pathLst>
                <a:path w="16" h="32" extrusionOk="0">
                  <a:moveTo>
                    <a:pt x="10" y="32"/>
                  </a:moveTo>
                  <a:cubicBezTo>
                    <a:pt x="12" y="22"/>
                    <a:pt x="14" y="12"/>
                    <a:pt x="16" y="2"/>
                  </a:cubicBezTo>
                  <a:cubicBezTo>
                    <a:pt x="15" y="0"/>
                    <a:pt x="12" y="0"/>
                    <a:pt x="10" y="1"/>
                  </a:cubicBezTo>
                  <a:cubicBezTo>
                    <a:pt x="8" y="2"/>
                    <a:pt x="6" y="3"/>
                    <a:pt x="5" y="5"/>
                  </a:cubicBezTo>
                  <a:cubicBezTo>
                    <a:pt x="2" y="9"/>
                    <a:pt x="0" y="14"/>
                    <a:pt x="0" y="1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44"/>
            <p:cNvSpPr/>
            <p:nvPr/>
          </p:nvSpPr>
          <p:spPr>
            <a:xfrm>
              <a:off x="5822157" y="1447801"/>
              <a:ext cx="88106" cy="16669"/>
            </a:xfrm>
            <a:custGeom>
              <a:avLst/>
              <a:gdLst/>
              <a:ahLst/>
              <a:cxnLst/>
              <a:rect l="l" t="t" r="r" b="b"/>
              <a:pathLst>
                <a:path w="31" h="6" extrusionOk="0">
                  <a:moveTo>
                    <a:pt x="31" y="0"/>
                  </a:moveTo>
                  <a:cubicBezTo>
                    <a:pt x="23" y="2"/>
                    <a:pt x="8" y="4"/>
                    <a:pt x="0" y="6"/>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44"/>
            <p:cNvSpPr/>
            <p:nvPr/>
          </p:nvSpPr>
          <p:spPr>
            <a:xfrm>
              <a:off x="5969795" y="1318022"/>
              <a:ext cx="41672" cy="88106"/>
            </a:xfrm>
            <a:custGeom>
              <a:avLst/>
              <a:gdLst/>
              <a:ahLst/>
              <a:cxnLst/>
              <a:rect l="l" t="t" r="r" b="b"/>
              <a:pathLst>
                <a:path w="15" h="31" extrusionOk="0">
                  <a:moveTo>
                    <a:pt x="14" y="31"/>
                  </a:moveTo>
                  <a:cubicBezTo>
                    <a:pt x="15" y="22"/>
                    <a:pt x="13" y="14"/>
                    <a:pt x="11" y="6"/>
                  </a:cubicBezTo>
                  <a:cubicBezTo>
                    <a:pt x="10" y="4"/>
                    <a:pt x="10" y="3"/>
                    <a:pt x="9" y="2"/>
                  </a:cubicBezTo>
                  <a:cubicBezTo>
                    <a:pt x="8" y="1"/>
                    <a:pt x="6" y="0"/>
                    <a:pt x="5" y="1"/>
                  </a:cubicBezTo>
                  <a:cubicBezTo>
                    <a:pt x="4" y="1"/>
                    <a:pt x="3" y="3"/>
                    <a:pt x="2" y="5"/>
                  </a:cubicBezTo>
                  <a:cubicBezTo>
                    <a:pt x="1" y="9"/>
                    <a:pt x="0" y="15"/>
                    <a:pt x="0" y="2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44"/>
            <p:cNvSpPr/>
            <p:nvPr/>
          </p:nvSpPr>
          <p:spPr>
            <a:xfrm>
              <a:off x="5836445" y="1396604"/>
              <a:ext cx="107156" cy="22622"/>
            </a:xfrm>
            <a:custGeom>
              <a:avLst/>
              <a:gdLst/>
              <a:ahLst/>
              <a:cxnLst/>
              <a:rect l="l" t="t" r="r" b="b"/>
              <a:pathLst>
                <a:path w="38" h="8" extrusionOk="0">
                  <a:moveTo>
                    <a:pt x="0" y="8"/>
                  </a:moveTo>
                  <a:cubicBezTo>
                    <a:pt x="7" y="7"/>
                    <a:pt x="31" y="3"/>
                    <a:pt x="38"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44"/>
            <p:cNvSpPr/>
            <p:nvPr/>
          </p:nvSpPr>
          <p:spPr>
            <a:xfrm>
              <a:off x="4991101" y="1708547"/>
              <a:ext cx="444104" cy="531019"/>
            </a:xfrm>
            <a:custGeom>
              <a:avLst/>
              <a:gdLst/>
              <a:ahLst/>
              <a:cxnLst/>
              <a:rect l="l" t="t" r="r" b="b"/>
              <a:pathLst>
                <a:path w="157" h="188" extrusionOk="0">
                  <a:moveTo>
                    <a:pt x="31" y="70"/>
                  </a:moveTo>
                  <a:cubicBezTo>
                    <a:pt x="21" y="83"/>
                    <a:pt x="14" y="94"/>
                    <a:pt x="7" y="108"/>
                  </a:cubicBezTo>
                  <a:cubicBezTo>
                    <a:pt x="0" y="123"/>
                    <a:pt x="16" y="183"/>
                    <a:pt x="31" y="186"/>
                  </a:cubicBezTo>
                  <a:cubicBezTo>
                    <a:pt x="41" y="188"/>
                    <a:pt x="52" y="185"/>
                    <a:pt x="62" y="180"/>
                  </a:cubicBezTo>
                  <a:cubicBezTo>
                    <a:pt x="71" y="175"/>
                    <a:pt x="79" y="167"/>
                    <a:pt x="86" y="160"/>
                  </a:cubicBezTo>
                  <a:cubicBezTo>
                    <a:pt x="112" y="134"/>
                    <a:pt x="136" y="106"/>
                    <a:pt x="157" y="76"/>
                  </a:cubicBezTo>
                  <a:cubicBezTo>
                    <a:pt x="134" y="52"/>
                    <a:pt x="114" y="25"/>
                    <a:pt x="91" y="0"/>
                  </a:cubicBezTo>
                  <a:cubicBezTo>
                    <a:pt x="70" y="23"/>
                    <a:pt x="50" y="47"/>
                    <a:pt x="31" y="7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44"/>
            <p:cNvSpPr/>
            <p:nvPr/>
          </p:nvSpPr>
          <p:spPr>
            <a:xfrm>
              <a:off x="5104210" y="1844278"/>
              <a:ext cx="40481" cy="259556"/>
            </a:xfrm>
            <a:custGeom>
              <a:avLst/>
              <a:gdLst/>
              <a:ahLst/>
              <a:cxnLst/>
              <a:rect l="l" t="t" r="r" b="b"/>
              <a:pathLst>
                <a:path w="14" h="92" extrusionOk="0">
                  <a:moveTo>
                    <a:pt x="8" y="92"/>
                  </a:moveTo>
                  <a:cubicBezTo>
                    <a:pt x="0" y="62"/>
                    <a:pt x="1" y="30"/>
                    <a:pt x="10" y="0"/>
                  </a:cubicBezTo>
                  <a:cubicBezTo>
                    <a:pt x="6" y="17"/>
                    <a:pt x="8" y="37"/>
                    <a:pt x="14" y="5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2" name="Google Shape;572;p44"/>
            <p:cNvSpPr/>
            <p:nvPr/>
          </p:nvSpPr>
          <p:spPr>
            <a:xfrm>
              <a:off x="4180285" y="452438"/>
              <a:ext cx="458391" cy="1114425"/>
            </a:xfrm>
            <a:custGeom>
              <a:avLst/>
              <a:gdLst/>
              <a:ahLst/>
              <a:cxnLst/>
              <a:rect l="l" t="t" r="r" b="b"/>
              <a:pathLst>
                <a:path w="162" h="394" extrusionOk="0">
                  <a:moveTo>
                    <a:pt x="149" y="314"/>
                  </a:moveTo>
                  <a:cubicBezTo>
                    <a:pt x="142" y="292"/>
                    <a:pt x="138" y="266"/>
                    <a:pt x="132" y="241"/>
                  </a:cubicBezTo>
                  <a:cubicBezTo>
                    <a:pt x="132" y="241"/>
                    <a:pt x="128" y="240"/>
                    <a:pt x="127" y="238"/>
                  </a:cubicBezTo>
                  <a:cubicBezTo>
                    <a:pt x="126" y="231"/>
                    <a:pt x="124" y="223"/>
                    <a:pt x="122" y="217"/>
                  </a:cubicBezTo>
                  <a:cubicBezTo>
                    <a:pt x="117" y="195"/>
                    <a:pt x="113" y="177"/>
                    <a:pt x="113" y="166"/>
                  </a:cubicBezTo>
                  <a:cubicBezTo>
                    <a:pt x="113" y="166"/>
                    <a:pt x="113" y="166"/>
                    <a:pt x="113" y="166"/>
                  </a:cubicBezTo>
                  <a:cubicBezTo>
                    <a:pt x="113" y="166"/>
                    <a:pt x="132" y="172"/>
                    <a:pt x="144" y="168"/>
                  </a:cubicBezTo>
                  <a:cubicBezTo>
                    <a:pt x="162" y="163"/>
                    <a:pt x="162" y="82"/>
                    <a:pt x="149" y="42"/>
                  </a:cubicBezTo>
                  <a:cubicBezTo>
                    <a:pt x="143" y="24"/>
                    <a:pt x="139" y="14"/>
                    <a:pt x="129" y="1"/>
                  </a:cubicBezTo>
                  <a:cubicBezTo>
                    <a:pt x="113" y="0"/>
                    <a:pt x="96" y="0"/>
                    <a:pt x="80" y="3"/>
                  </a:cubicBezTo>
                  <a:cubicBezTo>
                    <a:pt x="78" y="49"/>
                    <a:pt x="47" y="93"/>
                    <a:pt x="0" y="95"/>
                  </a:cubicBezTo>
                  <a:cubicBezTo>
                    <a:pt x="3" y="103"/>
                    <a:pt x="9" y="110"/>
                    <a:pt x="14" y="115"/>
                  </a:cubicBezTo>
                  <a:cubicBezTo>
                    <a:pt x="21" y="121"/>
                    <a:pt x="25" y="122"/>
                    <a:pt x="34" y="119"/>
                  </a:cubicBezTo>
                  <a:cubicBezTo>
                    <a:pt x="44" y="171"/>
                    <a:pt x="42" y="225"/>
                    <a:pt x="41" y="277"/>
                  </a:cubicBezTo>
                  <a:cubicBezTo>
                    <a:pt x="65" y="293"/>
                    <a:pt x="121" y="387"/>
                    <a:pt x="150" y="393"/>
                  </a:cubicBezTo>
                  <a:cubicBezTo>
                    <a:pt x="158" y="394"/>
                    <a:pt x="152" y="323"/>
                    <a:pt x="149" y="31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3" name="Google Shape;573;p44"/>
            <p:cNvSpPr/>
            <p:nvPr/>
          </p:nvSpPr>
          <p:spPr>
            <a:xfrm>
              <a:off x="4400551" y="873920"/>
              <a:ext cx="125016" cy="192881"/>
            </a:xfrm>
            <a:custGeom>
              <a:avLst/>
              <a:gdLst/>
              <a:ahLst/>
              <a:cxnLst/>
              <a:rect l="l" t="t" r="r" b="b"/>
              <a:pathLst>
                <a:path w="44" h="68" extrusionOk="0">
                  <a:moveTo>
                    <a:pt x="44" y="68"/>
                  </a:moveTo>
                  <a:cubicBezTo>
                    <a:pt x="25" y="49"/>
                    <a:pt x="10" y="25"/>
                    <a:pt x="0" y="0"/>
                  </a:cubicBezTo>
                  <a:cubicBezTo>
                    <a:pt x="10" y="7"/>
                    <a:pt x="18" y="11"/>
                    <a:pt x="35" y="17"/>
                  </a:cubicBezTo>
                  <a:cubicBezTo>
                    <a:pt x="35" y="28"/>
                    <a:pt x="39" y="46"/>
                    <a:pt x="44" y="6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4" name="Google Shape;574;p44"/>
            <p:cNvSpPr/>
            <p:nvPr/>
          </p:nvSpPr>
          <p:spPr>
            <a:xfrm>
              <a:off x="4480322" y="795338"/>
              <a:ext cx="84535" cy="70247"/>
            </a:xfrm>
            <a:custGeom>
              <a:avLst/>
              <a:gdLst/>
              <a:ahLst/>
              <a:cxnLst/>
              <a:rect l="l" t="t" r="r" b="b"/>
              <a:pathLst>
                <a:path w="30" h="25" extrusionOk="0">
                  <a:moveTo>
                    <a:pt x="29" y="8"/>
                  </a:moveTo>
                  <a:cubicBezTo>
                    <a:pt x="30" y="6"/>
                    <a:pt x="29" y="2"/>
                    <a:pt x="24" y="1"/>
                  </a:cubicBezTo>
                  <a:cubicBezTo>
                    <a:pt x="16" y="1"/>
                    <a:pt x="6" y="0"/>
                    <a:pt x="0" y="7"/>
                  </a:cubicBezTo>
                  <a:cubicBezTo>
                    <a:pt x="1" y="13"/>
                    <a:pt x="4" y="19"/>
                    <a:pt x="7" y="22"/>
                  </a:cubicBezTo>
                  <a:cubicBezTo>
                    <a:pt x="11" y="25"/>
                    <a:pt x="16" y="25"/>
                    <a:pt x="20" y="23"/>
                  </a:cubicBezTo>
                  <a:cubicBezTo>
                    <a:pt x="25" y="21"/>
                    <a:pt x="27" y="14"/>
                    <a:pt x="29" y="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5" name="Google Shape;575;p44"/>
            <p:cNvSpPr/>
            <p:nvPr/>
          </p:nvSpPr>
          <p:spPr>
            <a:xfrm>
              <a:off x="4200526" y="696516"/>
              <a:ext cx="53579" cy="27385"/>
            </a:xfrm>
            <a:custGeom>
              <a:avLst/>
              <a:gdLst/>
              <a:ahLst/>
              <a:cxnLst/>
              <a:rect l="l" t="t" r="r" b="b"/>
              <a:pathLst>
                <a:path w="19" h="10" extrusionOk="0">
                  <a:moveTo>
                    <a:pt x="0" y="4"/>
                  </a:moveTo>
                  <a:cubicBezTo>
                    <a:pt x="0" y="3"/>
                    <a:pt x="1" y="2"/>
                    <a:pt x="2" y="1"/>
                  </a:cubicBezTo>
                  <a:cubicBezTo>
                    <a:pt x="4" y="0"/>
                    <a:pt x="5" y="0"/>
                    <a:pt x="6" y="0"/>
                  </a:cubicBezTo>
                  <a:cubicBezTo>
                    <a:pt x="12" y="0"/>
                    <a:pt x="18" y="4"/>
                    <a:pt x="19" y="1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6" name="Google Shape;576;p44"/>
            <p:cNvSpPr/>
            <p:nvPr/>
          </p:nvSpPr>
          <p:spPr>
            <a:xfrm>
              <a:off x="4474370" y="812007"/>
              <a:ext cx="92869" cy="22622"/>
            </a:xfrm>
            <a:custGeom>
              <a:avLst/>
              <a:gdLst/>
              <a:ahLst/>
              <a:cxnLst/>
              <a:rect l="l" t="t" r="r" b="b"/>
              <a:pathLst>
                <a:path w="33" h="8" extrusionOk="0">
                  <a:moveTo>
                    <a:pt x="33" y="1"/>
                  </a:moveTo>
                  <a:cubicBezTo>
                    <a:pt x="22" y="3"/>
                    <a:pt x="11" y="3"/>
                    <a:pt x="0" y="0"/>
                  </a:cubicBezTo>
                  <a:cubicBezTo>
                    <a:pt x="4" y="4"/>
                    <a:pt x="10" y="7"/>
                    <a:pt x="16" y="7"/>
                  </a:cubicBezTo>
                  <a:cubicBezTo>
                    <a:pt x="22" y="8"/>
                    <a:pt x="28" y="5"/>
                    <a:pt x="33" y="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7" name="Google Shape;577;p44"/>
            <p:cNvSpPr/>
            <p:nvPr/>
          </p:nvSpPr>
          <p:spPr>
            <a:xfrm>
              <a:off x="4521994" y="673895"/>
              <a:ext cx="36910" cy="70247"/>
            </a:xfrm>
            <a:custGeom>
              <a:avLst/>
              <a:gdLst/>
              <a:ahLst/>
              <a:cxnLst/>
              <a:rect l="l" t="t" r="r" b="b"/>
              <a:pathLst>
                <a:path w="13" h="25" extrusionOk="0">
                  <a:moveTo>
                    <a:pt x="8" y="25"/>
                  </a:moveTo>
                  <a:cubicBezTo>
                    <a:pt x="9" y="23"/>
                    <a:pt x="11" y="21"/>
                    <a:pt x="12" y="18"/>
                  </a:cubicBezTo>
                  <a:cubicBezTo>
                    <a:pt x="13" y="17"/>
                    <a:pt x="13" y="16"/>
                    <a:pt x="13" y="15"/>
                  </a:cubicBezTo>
                  <a:cubicBezTo>
                    <a:pt x="13" y="13"/>
                    <a:pt x="10" y="12"/>
                    <a:pt x="8" y="10"/>
                  </a:cubicBezTo>
                  <a:cubicBezTo>
                    <a:pt x="4" y="8"/>
                    <a:pt x="1" y="5"/>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8" name="Google Shape;578;p44"/>
            <p:cNvSpPr/>
            <p:nvPr/>
          </p:nvSpPr>
          <p:spPr>
            <a:xfrm>
              <a:off x="4400551" y="639366"/>
              <a:ext cx="65485" cy="16669"/>
            </a:xfrm>
            <a:custGeom>
              <a:avLst/>
              <a:gdLst/>
              <a:ahLst/>
              <a:cxnLst/>
              <a:rect l="l" t="t" r="r" b="b"/>
              <a:pathLst>
                <a:path w="23" h="6" extrusionOk="0">
                  <a:moveTo>
                    <a:pt x="0" y="6"/>
                  </a:moveTo>
                  <a:cubicBezTo>
                    <a:pt x="3" y="3"/>
                    <a:pt x="7" y="1"/>
                    <a:pt x="11" y="0"/>
                  </a:cubicBezTo>
                  <a:cubicBezTo>
                    <a:pt x="15" y="0"/>
                    <a:pt x="20" y="1"/>
                    <a:pt x="23" y="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9" name="Google Shape;579;p44"/>
            <p:cNvSpPr/>
            <p:nvPr/>
          </p:nvSpPr>
          <p:spPr>
            <a:xfrm>
              <a:off x="4408885" y="636985"/>
              <a:ext cx="48816" cy="47625"/>
            </a:xfrm>
            <a:custGeom>
              <a:avLst/>
              <a:gdLst/>
              <a:ahLst/>
              <a:cxnLst/>
              <a:rect l="l" t="t" r="r" b="b"/>
              <a:pathLst>
                <a:path w="17" h="17" extrusionOk="0">
                  <a:moveTo>
                    <a:pt x="17" y="8"/>
                  </a:moveTo>
                  <a:cubicBezTo>
                    <a:pt x="17" y="13"/>
                    <a:pt x="14" y="17"/>
                    <a:pt x="9" y="17"/>
                  </a:cubicBezTo>
                  <a:cubicBezTo>
                    <a:pt x="4" y="17"/>
                    <a:pt x="0" y="14"/>
                    <a:pt x="0" y="9"/>
                  </a:cubicBezTo>
                  <a:cubicBezTo>
                    <a:pt x="0" y="4"/>
                    <a:pt x="4" y="0"/>
                    <a:pt x="8" y="0"/>
                  </a:cubicBezTo>
                  <a:cubicBezTo>
                    <a:pt x="13" y="0"/>
                    <a:pt x="17" y="4"/>
                    <a:pt x="17" y="8"/>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0" name="Google Shape;580;p44"/>
            <p:cNvSpPr/>
            <p:nvPr/>
          </p:nvSpPr>
          <p:spPr>
            <a:xfrm>
              <a:off x="4536282" y="625079"/>
              <a:ext cx="65485" cy="17860"/>
            </a:xfrm>
            <a:custGeom>
              <a:avLst/>
              <a:gdLst/>
              <a:ahLst/>
              <a:cxnLst/>
              <a:rect l="l" t="t" r="r" b="b"/>
              <a:pathLst>
                <a:path w="23" h="6" extrusionOk="0">
                  <a:moveTo>
                    <a:pt x="0" y="6"/>
                  </a:moveTo>
                  <a:cubicBezTo>
                    <a:pt x="3" y="3"/>
                    <a:pt x="7" y="1"/>
                    <a:pt x="11" y="0"/>
                  </a:cubicBezTo>
                  <a:cubicBezTo>
                    <a:pt x="16" y="0"/>
                    <a:pt x="20" y="1"/>
                    <a:pt x="23" y="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1" name="Google Shape;581;p44"/>
            <p:cNvSpPr/>
            <p:nvPr/>
          </p:nvSpPr>
          <p:spPr>
            <a:xfrm>
              <a:off x="4544616" y="622697"/>
              <a:ext cx="51197" cy="47625"/>
            </a:xfrm>
            <a:custGeom>
              <a:avLst/>
              <a:gdLst/>
              <a:ahLst/>
              <a:cxnLst/>
              <a:rect l="l" t="t" r="r" b="b"/>
              <a:pathLst>
                <a:path w="18" h="17" extrusionOk="0">
                  <a:moveTo>
                    <a:pt x="18" y="9"/>
                  </a:moveTo>
                  <a:cubicBezTo>
                    <a:pt x="18" y="13"/>
                    <a:pt x="14" y="17"/>
                    <a:pt x="9" y="17"/>
                  </a:cubicBezTo>
                  <a:cubicBezTo>
                    <a:pt x="5" y="17"/>
                    <a:pt x="1" y="14"/>
                    <a:pt x="1" y="9"/>
                  </a:cubicBezTo>
                  <a:cubicBezTo>
                    <a:pt x="0" y="4"/>
                    <a:pt x="4" y="0"/>
                    <a:pt x="9" y="0"/>
                  </a:cubicBezTo>
                  <a:cubicBezTo>
                    <a:pt x="14" y="0"/>
                    <a:pt x="17" y="4"/>
                    <a:pt x="18" y="9"/>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2" name="Google Shape;582;p44"/>
            <p:cNvSpPr/>
            <p:nvPr/>
          </p:nvSpPr>
          <p:spPr>
            <a:xfrm>
              <a:off x="4363641" y="583407"/>
              <a:ext cx="108347" cy="33338"/>
            </a:xfrm>
            <a:custGeom>
              <a:avLst/>
              <a:gdLst/>
              <a:ahLst/>
              <a:cxnLst/>
              <a:rect l="l" t="t" r="r" b="b"/>
              <a:pathLst>
                <a:path w="38" h="12" extrusionOk="0">
                  <a:moveTo>
                    <a:pt x="0" y="12"/>
                  </a:moveTo>
                  <a:cubicBezTo>
                    <a:pt x="10" y="3"/>
                    <a:pt x="25" y="0"/>
                    <a:pt x="38" y="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3" name="Google Shape;583;p44"/>
            <p:cNvSpPr/>
            <p:nvPr/>
          </p:nvSpPr>
          <p:spPr>
            <a:xfrm>
              <a:off x="4525566" y="569120"/>
              <a:ext cx="64294" cy="16669"/>
            </a:xfrm>
            <a:custGeom>
              <a:avLst/>
              <a:gdLst/>
              <a:ahLst/>
              <a:cxnLst/>
              <a:rect l="l" t="t" r="r" b="b"/>
              <a:pathLst>
                <a:path w="23" h="6" extrusionOk="0">
                  <a:moveTo>
                    <a:pt x="0" y="6"/>
                  </a:moveTo>
                  <a:cubicBezTo>
                    <a:pt x="6" y="1"/>
                    <a:pt x="16" y="0"/>
                    <a:pt x="23" y="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4" name="Google Shape;584;p44"/>
            <p:cNvSpPr/>
            <p:nvPr/>
          </p:nvSpPr>
          <p:spPr>
            <a:xfrm>
              <a:off x="3731420" y="2295526"/>
              <a:ext cx="1302544" cy="579835"/>
            </a:xfrm>
            <a:custGeom>
              <a:avLst/>
              <a:gdLst/>
              <a:ahLst/>
              <a:cxnLst/>
              <a:rect l="l" t="t" r="r" b="b"/>
              <a:pathLst>
                <a:path w="461" h="205" extrusionOk="0">
                  <a:moveTo>
                    <a:pt x="461" y="205"/>
                  </a:moveTo>
                  <a:cubicBezTo>
                    <a:pt x="0" y="205"/>
                    <a:pt x="0" y="205"/>
                    <a:pt x="0" y="205"/>
                  </a:cubicBezTo>
                  <a:cubicBezTo>
                    <a:pt x="1" y="199"/>
                    <a:pt x="3" y="192"/>
                    <a:pt x="4" y="185"/>
                  </a:cubicBezTo>
                  <a:cubicBezTo>
                    <a:pt x="4" y="185"/>
                    <a:pt x="3" y="185"/>
                    <a:pt x="3" y="185"/>
                  </a:cubicBezTo>
                  <a:cubicBezTo>
                    <a:pt x="4" y="182"/>
                    <a:pt x="5" y="179"/>
                    <a:pt x="6" y="176"/>
                  </a:cubicBezTo>
                  <a:cubicBezTo>
                    <a:pt x="14" y="139"/>
                    <a:pt x="28" y="99"/>
                    <a:pt x="48" y="55"/>
                  </a:cubicBezTo>
                  <a:cubicBezTo>
                    <a:pt x="54" y="43"/>
                    <a:pt x="60" y="31"/>
                    <a:pt x="67" y="18"/>
                  </a:cubicBezTo>
                  <a:cubicBezTo>
                    <a:pt x="70" y="13"/>
                    <a:pt x="73" y="7"/>
                    <a:pt x="76" y="0"/>
                  </a:cubicBezTo>
                  <a:cubicBezTo>
                    <a:pt x="82" y="3"/>
                    <a:pt x="89" y="6"/>
                    <a:pt x="95" y="9"/>
                  </a:cubicBezTo>
                  <a:cubicBezTo>
                    <a:pt x="97" y="10"/>
                    <a:pt x="100" y="10"/>
                    <a:pt x="102" y="11"/>
                  </a:cubicBezTo>
                  <a:cubicBezTo>
                    <a:pt x="108" y="14"/>
                    <a:pt x="114" y="16"/>
                    <a:pt x="120" y="18"/>
                  </a:cubicBezTo>
                  <a:cubicBezTo>
                    <a:pt x="122" y="19"/>
                    <a:pt x="124" y="20"/>
                    <a:pt x="125" y="20"/>
                  </a:cubicBezTo>
                  <a:cubicBezTo>
                    <a:pt x="128" y="21"/>
                    <a:pt x="130" y="22"/>
                    <a:pt x="132" y="22"/>
                  </a:cubicBezTo>
                  <a:cubicBezTo>
                    <a:pt x="135" y="23"/>
                    <a:pt x="138" y="24"/>
                    <a:pt x="141" y="25"/>
                  </a:cubicBezTo>
                  <a:cubicBezTo>
                    <a:pt x="141" y="26"/>
                    <a:pt x="141" y="26"/>
                    <a:pt x="141" y="26"/>
                  </a:cubicBezTo>
                  <a:cubicBezTo>
                    <a:pt x="144" y="27"/>
                    <a:pt x="147" y="28"/>
                    <a:pt x="150" y="28"/>
                  </a:cubicBezTo>
                  <a:cubicBezTo>
                    <a:pt x="154" y="29"/>
                    <a:pt x="157" y="30"/>
                    <a:pt x="160" y="31"/>
                  </a:cubicBezTo>
                  <a:cubicBezTo>
                    <a:pt x="163" y="32"/>
                    <a:pt x="166" y="33"/>
                    <a:pt x="170" y="34"/>
                  </a:cubicBezTo>
                  <a:cubicBezTo>
                    <a:pt x="173" y="35"/>
                    <a:pt x="175" y="36"/>
                    <a:pt x="178" y="36"/>
                  </a:cubicBezTo>
                  <a:cubicBezTo>
                    <a:pt x="180" y="37"/>
                    <a:pt x="182" y="37"/>
                    <a:pt x="183" y="38"/>
                  </a:cubicBezTo>
                  <a:cubicBezTo>
                    <a:pt x="185" y="38"/>
                    <a:pt x="187" y="39"/>
                    <a:pt x="189" y="39"/>
                  </a:cubicBezTo>
                  <a:cubicBezTo>
                    <a:pt x="192" y="40"/>
                    <a:pt x="195" y="41"/>
                    <a:pt x="198" y="41"/>
                  </a:cubicBezTo>
                  <a:cubicBezTo>
                    <a:pt x="199" y="41"/>
                    <a:pt x="199" y="41"/>
                    <a:pt x="199" y="41"/>
                  </a:cubicBezTo>
                  <a:cubicBezTo>
                    <a:pt x="202" y="42"/>
                    <a:pt x="205" y="43"/>
                    <a:pt x="207" y="43"/>
                  </a:cubicBezTo>
                  <a:cubicBezTo>
                    <a:pt x="211" y="44"/>
                    <a:pt x="216" y="45"/>
                    <a:pt x="220" y="46"/>
                  </a:cubicBezTo>
                  <a:cubicBezTo>
                    <a:pt x="222" y="46"/>
                    <a:pt x="225" y="47"/>
                    <a:pt x="227" y="47"/>
                  </a:cubicBezTo>
                  <a:cubicBezTo>
                    <a:pt x="234" y="49"/>
                    <a:pt x="241" y="50"/>
                    <a:pt x="248" y="51"/>
                  </a:cubicBezTo>
                  <a:cubicBezTo>
                    <a:pt x="251" y="51"/>
                    <a:pt x="254" y="52"/>
                    <a:pt x="258" y="52"/>
                  </a:cubicBezTo>
                  <a:cubicBezTo>
                    <a:pt x="259" y="53"/>
                    <a:pt x="261" y="53"/>
                    <a:pt x="263" y="53"/>
                  </a:cubicBezTo>
                  <a:cubicBezTo>
                    <a:pt x="266" y="53"/>
                    <a:pt x="268" y="54"/>
                    <a:pt x="270" y="54"/>
                  </a:cubicBezTo>
                  <a:cubicBezTo>
                    <a:pt x="272" y="54"/>
                    <a:pt x="275" y="55"/>
                    <a:pt x="278" y="55"/>
                  </a:cubicBezTo>
                  <a:cubicBezTo>
                    <a:pt x="281" y="55"/>
                    <a:pt x="284" y="56"/>
                    <a:pt x="287" y="56"/>
                  </a:cubicBezTo>
                  <a:cubicBezTo>
                    <a:pt x="294" y="57"/>
                    <a:pt x="301" y="58"/>
                    <a:pt x="307" y="58"/>
                  </a:cubicBezTo>
                  <a:cubicBezTo>
                    <a:pt x="310" y="58"/>
                    <a:pt x="313" y="59"/>
                    <a:pt x="316" y="59"/>
                  </a:cubicBezTo>
                  <a:cubicBezTo>
                    <a:pt x="316" y="59"/>
                    <a:pt x="316" y="59"/>
                    <a:pt x="316" y="59"/>
                  </a:cubicBezTo>
                  <a:cubicBezTo>
                    <a:pt x="318" y="59"/>
                    <a:pt x="319" y="59"/>
                    <a:pt x="321" y="59"/>
                  </a:cubicBezTo>
                  <a:cubicBezTo>
                    <a:pt x="321" y="59"/>
                    <a:pt x="321" y="59"/>
                    <a:pt x="321" y="59"/>
                  </a:cubicBezTo>
                  <a:cubicBezTo>
                    <a:pt x="323" y="59"/>
                    <a:pt x="325" y="59"/>
                    <a:pt x="327" y="60"/>
                  </a:cubicBezTo>
                  <a:cubicBezTo>
                    <a:pt x="330" y="60"/>
                    <a:pt x="334" y="60"/>
                    <a:pt x="337" y="60"/>
                  </a:cubicBezTo>
                  <a:cubicBezTo>
                    <a:pt x="340" y="60"/>
                    <a:pt x="343" y="60"/>
                    <a:pt x="346" y="61"/>
                  </a:cubicBezTo>
                  <a:cubicBezTo>
                    <a:pt x="355" y="61"/>
                    <a:pt x="364" y="61"/>
                    <a:pt x="373" y="61"/>
                  </a:cubicBezTo>
                  <a:cubicBezTo>
                    <a:pt x="375" y="61"/>
                    <a:pt x="377" y="61"/>
                    <a:pt x="379" y="61"/>
                  </a:cubicBezTo>
                  <a:cubicBezTo>
                    <a:pt x="390" y="61"/>
                    <a:pt x="400" y="61"/>
                    <a:pt x="411" y="61"/>
                  </a:cubicBezTo>
                  <a:cubicBezTo>
                    <a:pt x="413" y="76"/>
                    <a:pt x="415" y="91"/>
                    <a:pt x="417" y="106"/>
                  </a:cubicBezTo>
                  <a:cubicBezTo>
                    <a:pt x="431" y="137"/>
                    <a:pt x="446" y="170"/>
                    <a:pt x="461" y="20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5" name="Google Shape;585;p44"/>
            <p:cNvSpPr/>
            <p:nvPr/>
          </p:nvSpPr>
          <p:spPr>
            <a:xfrm>
              <a:off x="3731420" y="2295526"/>
              <a:ext cx="892969" cy="579835"/>
            </a:xfrm>
            <a:custGeom>
              <a:avLst/>
              <a:gdLst/>
              <a:ahLst/>
              <a:cxnLst/>
              <a:rect l="l" t="t" r="r" b="b"/>
              <a:pathLst>
                <a:path w="316" h="205" extrusionOk="0">
                  <a:moveTo>
                    <a:pt x="316" y="59"/>
                  </a:moveTo>
                  <a:cubicBezTo>
                    <a:pt x="316" y="59"/>
                    <a:pt x="316" y="59"/>
                    <a:pt x="316" y="59"/>
                  </a:cubicBezTo>
                  <a:cubicBezTo>
                    <a:pt x="316" y="59"/>
                    <a:pt x="316" y="59"/>
                    <a:pt x="316" y="59"/>
                  </a:cubicBezTo>
                  <a:cubicBezTo>
                    <a:pt x="315" y="66"/>
                    <a:pt x="313" y="74"/>
                    <a:pt x="312" y="82"/>
                  </a:cubicBezTo>
                  <a:cubicBezTo>
                    <a:pt x="304" y="118"/>
                    <a:pt x="293" y="169"/>
                    <a:pt x="285" y="205"/>
                  </a:cubicBezTo>
                  <a:cubicBezTo>
                    <a:pt x="0" y="205"/>
                    <a:pt x="0" y="205"/>
                    <a:pt x="0" y="205"/>
                  </a:cubicBezTo>
                  <a:cubicBezTo>
                    <a:pt x="1" y="199"/>
                    <a:pt x="3" y="192"/>
                    <a:pt x="4" y="185"/>
                  </a:cubicBezTo>
                  <a:cubicBezTo>
                    <a:pt x="4" y="185"/>
                    <a:pt x="3" y="185"/>
                    <a:pt x="3" y="185"/>
                  </a:cubicBezTo>
                  <a:cubicBezTo>
                    <a:pt x="4" y="182"/>
                    <a:pt x="5" y="179"/>
                    <a:pt x="6" y="176"/>
                  </a:cubicBezTo>
                  <a:cubicBezTo>
                    <a:pt x="14" y="139"/>
                    <a:pt x="28" y="99"/>
                    <a:pt x="48" y="55"/>
                  </a:cubicBezTo>
                  <a:cubicBezTo>
                    <a:pt x="54" y="43"/>
                    <a:pt x="60" y="31"/>
                    <a:pt x="67" y="18"/>
                  </a:cubicBezTo>
                  <a:cubicBezTo>
                    <a:pt x="70" y="13"/>
                    <a:pt x="73" y="7"/>
                    <a:pt x="76" y="0"/>
                  </a:cubicBezTo>
                  <a:cubicBezTo>
                    <a:pt x="163" y="37"/>
                    <a:pt x="220" y="49"/>
                    <a:pt x="316" y="5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6" name="Google Shape;586;p44"/>
            <p:cNvSpPr/>
            <p:nvPr/>
          </p:nvSpPr>
          <p:spPr>
            <a:xfrm>
              <a:off x="3931445" y="2363391"/>
              <a:ext cx="960835" cy="192881"/>
            </a:xfrm>
            <a:custGeom>
              <a:avLst/>
              <a:gdLst/>
              <a:ahLst/>
              <a:cxnLst/>
              <a:rect l="l" t="t" r="r" b="b"/>
              <a:pathLst>
                <a:path w="340" h="68" extrusionOk="0">
                  <a:moveTo>
                    <a:pt x="0" y="0"/>
                  </a:moveTo>
                  <a:cubicBezTo>
                    <a:pt x="105" y="49"/>
                    <a:pt x="225" y="68"/>
                    <a:pt x="340" y="5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7" name="Google Shape;587;p44"/>
            <p:cNvSpPr/>
            <p:nvPr/>
          </p:nvSpPr>
          <p:spPr>
            <a:xfrm>
              <a:off x="3858816" y="2505076"/>
              <a:ext cx="288131" cy="28575"/>
            </a:xfrm>
            <a:custGeom>
              <a:avLst/>
              <a:gdLst/>
              <a:ahLst/>
              <a:cxnLst/>
              <a:rect l="l" t="t" r="r" b="b"/>
              <a:pathLst>
                <a:path w="102" h="10" extrusionOk="0">
                  <a:moveTo>
                    <a:pt x="0" y="1"/>
                  </a:moveTo>
                  <a:cubicBezTo>
                    <a:pt x="34" y="10"/>
                    <a:pt x="69" y="9"/>
                    <a:pt x="102"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8" name="Google Shape;588;p44"/>
            <p:cNvSpPr/>
            <p:nvPr/>
          </p:nvSpPr>
          <p:spPr>
            <a:xfrm>
              <a:off x="4539854" y="2527697"/>
              <a:ext cx="78581" cy="347663"/>
            </a:xfrm>
            <a:custGeom>
              <a:avLst/>
              <a:gdLst/>
              <a:ahLst/>
              <a:cxnLst/>
              <a:rect l="l" t="t" r="r" b="b"/>
              <a:pathLst>
                <a:path w="28" h="123" extrusionOk="0">
                  <a:moveTo>
                    <a:pt x="28" y="0"/>
                  </a:moveTo>
                  <a:cubicBezTo>
                    <a:pt x="28" y="0"/>
                    <a:pt x="28" y="0"/>
                    <a:pt x="28" y="0"/>
                  </a:cubicBezTo>
                  <a:cubicBezTo>
                    <a:pt x="19" y="41"/>
                    <a:pt x="10" y="82"/>
                    <a:pt x="0" y="12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9" name="Google Shape;589;p44"/>
            <p:cNvSpPr/>
            <p:nvPr/>
          </p:nvSpPr>
          <p:spPr>
            <a:xfrm>
              <a:off x="3898107" y="1091804"/>
              <a:ext cx="994173" cy="1384697"/>
            </a:xfrm>
            <a:custGeom>
              <a:avLst/>
              <a:gdLst/>
              <a:ahLst/>
              <a:cxnLst/>
              <a:rect l="l" t="t" r="r" b="b"/>
              <a:pathLst>
                <a:path w="352" h="490" extrusionOk="0">
                  <a:moveTo>
                    <a:pt x="352" y="487"/>
                  </a:moveTo>
                  <a:cubicBezTo>
                    <a:pt x="346" y="449"/>
                    <a:pt x="323" y="363"/>
                    <a:pt x="321" y="341"/>
                  </a:cubicBezTo>
                  <a:cubicBezTo>
                    <a:pt x="312" y="233"/>
                    <a:pt x="344" y="152"/>
                    <a:pt x="328" y="63"/>
                  </a:cubicBezTo>
                  <a:cubicBezTo>
                    <a:pt x="326" y="51"/>
                    <a:pt x="318" y="42"/>
                    <a:pt x="306" y="38"/>
                  </a:cubicBezTo>
                  <a:cubicBezTo>
                    <a:pt x="285" y="32"/>
                    <a:pt x="250" y="21"/>
                    <a:pt x="232" y="15"/>
                  </a:cubicBezTo>
                  <a:cubicBezTo>
                    <a:pt x="232" y="15"/>
                    <a:pt x="250" y="148"/>
                    <a:pt x="242" y="146"/>
                  </a:cubicBezTo>
                  <a:cubicBezTo>
                    <a:pt x="234" y="144"/>
                    <a:pt x="142" y="0"/>
                    <a:pt x="142" y="0"/>
                  </a:cubicBezTo>
                  <a:cubicBezTo>
                    <a:pt x="98" y="5"/>
                    <a:pt x="44" y="12"/>
                    <a:pt x="8" y="28"/>
                  </a:cubicBezTo>
                  <a:cubicBezTo>
                    <a:pt x="0" y="32"/>
                    <a:pt x="40" y="218"/>
                    <a:pt x="74" y="325"/>
                  </a:cubicBezTo>
                  <a:cubicBezTo>
                    <a:pt x="64" y="342"/>
                    <a:pt x="30" y="399"/>
                    <a:pt x="17" y="426"/>
                  </a:cubicBezTo>
                  <a:cubicBezTo>
                    <a:pt x="121" y="474"/>
                    <a:pt x="237" y="490"/>
                    <a:pt x="352" y="48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0" name="Google Shape;590;p44"/>
            <p:cNvSpPr/>
            <p:nvPr/>
          </p:nvSpPr>
          <p:spPr>
            <a:xfrm>
              <a:off x="4180285" y="1114426"/>
              <a:ext cx="427435" cy="520304"/>
            </a:xfrm>
            <a:custGeom>
              <a:avLst/>
              <a:gdLst/>
              <a:ahLst/>
              <a:cxnLst/>
              <a:rect l="l" t="t" r="r" b="b"/>
              <a:pathLst>
                <a:path w="151" h="184" extrusionOk="0">
                  <a:moveTo>
                    <a:pt x="19" y="0"/>
                  </a:moveTo>
                  <a:cubicBezTo>
                    <a:pt x="13" y="18"/>
                    <a:pt x="6" y="37"/>
                    <a:pt x="0" y="55"/>
                  </a:cubicBezTo>
                  <a:cubicBezTo>
                    <a:pt x="18" y="59"/>
                    <a:pt x="37" y="62"/>
                    <a:pt x="55" y="65"/>
                  </a:cubicBezTo>
                  <a:cubicBezTo>
                    <a:pt x="46" y="77"/>
                    <a:pt x="33" y="88"/>
                    <a:pt x="23" y="100"/>
                  </a:cubicBezTo>
                  <a:cubicBezTo>
                    <a:pt x="73" y="115"/>
                    <a:pt x="117" y="144"/>
                    <a:pt x="151" y="18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1" name="Google Shape;591;p44"/>
            <p:cNvSpPr/>
            <p:nvPr/>
          </p:nvSpPr>
          <p:spPr>
            <a:xfrm>
              <a:off x="4593432" y="1159670"/>
              <a:ext cx="169069" cy="475060"/>
            </a:xfrm>
            <a:custGeom>
              <a:avLst/>
              <a:gdLst/>
              <a:ahLst/>
              <a:cxnLst/>
              <a:rect l="l" t="t" r="r" b="b"/>
              <a:pathLst>
                <a:path w="60" h="168" extrusionOk="0">
                  <a:moveTo>
                    <a:pt x="0" y="0"/>
                  </a:moveTo>
                  <a:cubicBezTo>
                    <a:pt x="16" y="12"/>
                    <a:pt x="31" y="26"/>
                    <a:pt x="45" y="41"/>
                  </a:cubicBezTo>
                  <a:cubicBezTo>
                    <a:pt x="33" y="42"/>
                    <a:pt x="21" y="43"/>
                    <a:pt x="9" y="44"/>
                  </a:cubicBezTo>
                  <a:cubicBezTo>
                    <a:pt x="28" y="54"/>
                    <a:pt x="45" y="67"/>
                    <a:pt x="60" y="81"/>
                  </a:cubicBezTo>
                  <a:cubicBezTo>
                    <a:pt x="35" y="104"/>
                    <a:pt x="19" y="135"/>
                    <a:pt x="13" y="16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2" name="Google Shape;592;p44"/>
            <p:cNvSpPr/>
            <p:nvPr/>
          </p:nvSpPr>
          <p:spPr>
            <a:xfrm>
              <a:off x="4589860" y="1515666"/>
              <a:ext cx="79772" cy="938213"/>
            </a:xfrm>
            <a:custGeom>
              <a:avLst/>
              <a:gdLst/>
              <a:ahLst/>
              <a:cxnLst/>
              <a:rect l="l" t="t" r="r" b="b"/>
              <a:pathLst>
                <a:path w="28" h="332" extrusionOk="0">
                  <a:moveTo>
                    <a:pt x="0" y="0"/>
                  </a:moveTo>
                  <a:cubicBezTo>
                    <a:pt x="28" y="108"/>
                    <a:pt x="27" y="141"/>
                    <a:pt x="17" y="332"/>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3" name="Google Shape;593;p44"/>
            <p:cNvSpPr/>
            <p:nvPr/>
          </p:nvSpPr>
          <p:spPr>
            <a:xfrm>
              <a:off x="4067176" y="1869282"/>
              <a:ext cx="294085" cy="370285"/>
            </a:xfrm>
            <a:custGeom>
              <a:avLst/>
              <a:gdLst/>
              <a:ahLst/>
              <a:cxnLst/>
              <a:rect l="l" t="t" r="r" b="b"/>
              <a:pathLst>
                <a:path w="104" h="131" extrusionOk="0">
                  <a:moveTo>
                    <a:pt x="0" y="0"/>
                  </a:moveTo>
                  <a:cubicBezTo>
                    <a:pt x="21" y="52"/>
                    <a:pt x="58" y="98"/>
                    <a:pt x="104" y="131"/>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4" name="Google Shape;594;p44"/>
            <p:cNvSpPr/>
            <p:nvPr/>
          </p:nvSpPr>
          <p:spPr>
            <a:xfrm>
              <a:off x="4194572" y="2270522"/>
              <a:ext cx="460772" cy="175022"/>
            </a:xfrm>
            <a:custGeom>
              <a:avLst/>
              <a:gdLst/>
              <a:ahLst/>
              <a:cxnLst/>
              <a:rect l="l" t="t" r="r" b="b"/>
              <a:pathLst>
                <a:path w="163" h="62" extrusionOk="0">
                  <a:moveTo>
                    <a:pt x="0" y="0"/>
                  </a:moveTo>
                  <a:cubicBezTo>
                    <a:pt x="50" y="30"/>
                    <a:pt x="105" y="51"/>
                    <a:pt x="163" y="62"/>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5" name="Google Shape;595;p44"/>
            <p:cNvSpPr/>
            <p:nvPr/>
          </p:nvSpPr>
          <p:spPr>
            <a:xfrm>
              <a:off x="3858816" y="1965722"/>
              <a:ext cx="864394" cy="267891"/>
            </a:xfrm>
            <a:custGeom>
              <a:avLst/>
              <a:gdLst/>
              <a:ahLst/>
              <a:cxnLst/>
              <a:rect l="l" t="t" r="r" b="b"/>
              <a:pathLst>
                <a:path w="306" h="95" extrusionOk="0">
                  <a:moveTo>
                    <a:pt x="0" y="95"/>
                  </a:moveTo>
                  <a:cubicBezTo>
                    <a:pt x="16" y="1"/>
                    <a:pt x="16" y="1"/>
                    <a:pt x="16" y="1"/>
                  </a:cubicBezTo>
                  <a:cubicBezTo>
                    <a:pt x="16" y="1"/>
                    <a:pt x="198" y="4"/>
                    <a:pt x="198" y="4"/>
                  </a:cubicBezTo>
                  <a:cubicBezTo>
                    <a:pt x="208" y="0"/>
                    <a:pt x="221" y="2"/>
                    <a:pt x="225" y="3"/>
                  </a:cubicBezTo>
                  <a:cubicBezTo>
                    <a:pt x="235" y="4"/>
                    <a:pt x="244" y="6"/>
                    <a:pt x="253" y="10"/>
                  </a:cubicBezTo>
                  <a:cubicBezTo>
                    <a:pt x="262" y="14"/>
                    <a:pt x="271" y="19"/>
                    <a:pt x="280" y="23"/>
                  </a:cubicBezTo>
                  <a:cubicBezTo>
                    <a:pt x="291" y="27"/>
                    <a:pt x="295" y="29"/>
                    <a:pt x="306" y="34"/>
                  </a:cubicBezTo>
                  <a:cubicBezTo>
                    <a:pt x="306" y="37"/>
                    <a:pt x="298" y="42"/>
                    <a:pt x="292" y="42"/>
                  </a:cubicBezTo>
                  <a:cubicBezTo>
                    <a:pt x="288" y="42"/>
                    <a:pt x="270" y="36"/>
                    <a:pt x="257" y="30"/>
                  </a:cubicBezTo>
                  <a:cubicBezTo>
                    <a:pt x="269" y="37"/>
                    <a:pt x="273" y="40"/>
                    <a:pt x="284" y="47"/>
                  </a:cubicBezTo>
                  <a:cubicBezTo>
                    <a:pt x="275" y="63"/>
                    <a:pt x="268" y="77"/>
                    <a:pt x="259" y="94"/>
                  </a:cubicBezTo>
                  <a:cubicBezTo>
                    <a:pt x="234" y="80"/>
                    <a:pt x="208" y="63"/>
                    <a:pt x="189" y="49"/>
                  </a:cubicBezTo>
                  <a:lnTo>
                    <a:pt x="0" y="9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6" name="Google Shape;596;p44"/>
            <p:cNvSpPr/>
            <p:nvPr/>
          </p:nvSpPr>
          <p:spPr>
            <a:xfrm>
              <a:off x="4519613" y="2050257"/>
              <a:ext cx="345281" cy="195262"/>
            </a:xfrm>
            <a:custGeom>
              <a:avLst/>
              <a:gdLst/>
              <a:ahLst/>
              <a:cxnLst/>
              <a:rect l="l" t="t" r="r" b="b"/>
              <a:pathLst>
                <a:path w="122" h="69" extrusionOk="0">
                  <a:moveTo>
                    <a:pt x="0" y="49"/>
                  </a:moveTo>
                  <a:cubicBezTo>
                    <a:pt x="12" y="56"/>
                    <a:pt x="23" y="64"/>
                    <a:pt x="36" y="69"/>
                  </a:cubicBezTo>
                  <a:cubicBezTo>
                    <a:pt x="39" y="68"/>
                    <a:pt x="45" y="65"/>
                    <a:pt x="49" y="64"/>
                  </a:cubicBezTo>
                  <a:cubicBezTo>
                    <a:pt x="53" y="65"/>
                    <a:pt x="57" y="67"/>
                    <a:pt x="62" y="68"/>
                  </a:cubicBezTo>
                  <a:cubicBezTo>
                    <a:pt x="65" y="66"/>
                    <a:pt x="69" y="62"/>
                    <a:pt x="73" y="60"/>
                  </a:cubicBezTo>
                  <a:cubicBezTo>
                    <a:pt x="79" y="61"/>
                    <a:pt x="79" y="62"/>
                    <a:pt x="85" y="63"/>
                  </a:cubicBezTo>
                  <a:cubicBezTo>
                    <a:pt x="96" y="57"/>
                    <a:pt x="114" y="49"/>
                    <a:pt x="122" y="40"/>
                  </a:cubicBezTo>
                  <a:cubicBezTo>
                    <a:pt x="121" y="37"/>
                    <a:pt x="117" y="35"/>
                    <a:pt x="115" y="36"/>
                  </a:cubicBezTo>
                  <a:cubicBezTo>
                    <a:pt x="109" y="36"/>
                    <a:pt x="104" y="38"/>
                    <a:pt x="99" y="39"/>
                  </a:cubicBezTo>
                  <a:cubicBezTo>
                    <a:pt x="95" y="40"/>
                    <a:pt x="92" y="41"/>
                    <a:pt x="89" y="42"/>
                  </a:cubicBezTo>
                  <a:cubicBezTo>
                    <a:pt x="67" y="30"/>
                    <a:pt x="45" y="12"/>
                    <a:pt x="24" y="0"/>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7" name="Google Shape;597;p44"/>
            <p:cNvSpPr/>
            <p:nvPr/>
          </p:nvSpPr>
          <p:spPr>
            <a:xfrm>
              <a:off x="4607720" y="2157413"/>
              <a:ext cx="152400" cy="67866"/>
            </a:xfrm>
            <a:custGeom>
              <a:avLst/>
              <a:gdLst/>
              <a:ahLst/>
              <a:cxnLst/>
              <a:rect l="l" t="t" r="r" b="b"/>
              <a:pathLst>
                <a:path w="54" h="24" extrusionOk="0">
                  <a:moveTo>
                    <a:pt x="54" y="24"/>
                  </a:moveTo>
                  <a:cubicBezTo>
                    <a:pt x="32" y="19"/>
                    <a:pt x="18" y="12"/>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8" name="Google Shape;598;p44"/>
            <p:cNvSpPr/>
            <p:nvPr/>
          </p:nvSpPr>
          <p:spPr>
            <a:xfrm>
              <a:off x="4579145" y="2188370"/>
              <a:ext cx="115491" cy="53579"/>
            </a:xfrm>
            <a:custGeom>
              <a:avLst/>
              <a:gdLst/>
              <a:ahLst/>
              <a:cxnLst/>
              <a:rect l="l" t="t" r="r" b="b"/>
              <a:pathLst>
                <a:path w="41" h="19" extrusionOk="0">
                  <a:moveTo>
                    <a:pt x="41" y="19"/>
                  </a:moveTo>
                  <a:cubicBezTo>
                    <a:pt x="26" y="15"/>
                    <a:pt x="13" y="9"/>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9" name="Google Shape;599;p44"/>
            <p:cNvSpPr/>
            <p:nvPr/>
          </p:nvSpPr>
          <p:spPr>
            <a:xfrm>
              <a:off x="3480197" y="1131095"/>
              <a:ext cx="607219" cy="1125141"/>
            </a:xfrm>
            <a:custGeom>
              <a:avLst/>
              <a:gdLst/>
              <a:ahLst/>
              <a:cxnLst/>
              <a:rect l="l" t="t" r="r" b="b"/>
              <a:pathLst>
                <a:path w="215" h="398" extrusionOk="0">
                  <a:moveTo>
                    <a:pt x="169" y="4"/>
                  </a:moveTo>
                  <a:cubicBezTo>
                    <a:pt x="194" y="5"/>
                    <a:pt x="211" y="32"/>
                    <a:pt x="213" y="60"/>
                  </a:cubicBezTo>
                  <a:cubicBezTo>
                    <a:pt x="215" y="88"/>
                    <a:pt x="205" y="116"/>
                    <a:pt x="195" y="143"/>
                  </a:cubicBezTo>
                  <a:cubicBezTo>
                    <a:pt x="174" y="203"/>
                    <a:pt x="141" y="290"/>
                    <a:pt x="114" y="361"/>
                  </a:cubicBezTo>
                  <a:cubicBezTo>
                    <a:pt x="101" y="398"/>
                    <a:pt x="31" y="381"/>
                    <a:pt x="31" y="381"/>
                  </a:cubicBezTo>
                  <a:cubicBezTo>
                    <a:pt x="0" y="372"/>
                    <a:pt x="98" y="0"/>
                    <a:pt x="169"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0" name="Google Shape;600;p44"/>
            <p:cNvSpPr/>
            <p:nvPr/>
          </p:nvSpPr>
          <p:spPr>
            <a:xfrm>
              <a:off x="3542110" y="1943101"/>
              <a:ext cx="508397" cy="319088"/>
            </a:xfrm>
            <a:custGeom>
              <a:avLst/>
              <a:gdLst/>
              <a:ahLst/>
              <a:cxnLst/>
              <a:rect l="l" t="t" r="r" b="b"/>
              <a:pathLst>
                <a:path w="180" h="113" extrusionOk="0">
                  <a:moveTo>
                    <a:pt x="88" y="10"/>
                  </a:moveTo>
                  <a:cubicBezTo>
                    <a:pt x="73" y="12"/>
                    <a:pt x="59" y="15"/>
                    <a:pt x="45" y="21"/>
                  </a:cubicBezTo>
                  <a:cubicBezTo>
                    <a:pt x="30" y="26"/>
                    <a:pt x="0" y="81"/>
                    <a:pt x="9" y="94"/>
                  </a:cubicBezTo>
                  <a:cubicBezTo>
                    <a:pt x="15" y="102"/>
                    <a:pt x="25" y="108"/>
                    <a:pt x="35" y="110"/>
                  </a:cubicBezTo>
                  <a:cubicBezTo>
                    <a:pt x="46" y="113"/>
                    <a:pt x="57" y="113"/>
                    <a:pt x="67" y="112"/>
                  </a:cubicBezTo>
                  <a:cubicBezTo>
                    <a:pt x="104" y="111"/>
                    <a:pt x="140" y="107"/>
                    <a:pt x="176" y="100"/>
                  </a:cubicBezTo>
                  <a:cubicBezTo>
                    <a:pt x="176" y="67"/>
                    <a:pt x="180" y="33"/>
                    <a:pt x="180" y="0"/>
                  </a:cubicBezTo>
                  <a:cubicBezTo>
                    <a:pt x="149" y="2"/>
                    <a:pt x="119" y="5"/>
                    <a:pt x="88" y="1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1" name="Google Shape;601;p44"/>
            <p:cNvSpPr/>
            <p:nvPr/>
          </p:nvSpPr>
          <p:spPr>
            <a:xfrm>
              <a:off x="3619507" y="1962151"/>
              <a:ext cx="179785" cy="184547"/>
            </a:xfrm>
            <a:custGeom>
              <a:avLst/>
              <a:gdLst/>
              <a:ahLst/>
              <a:cxnLst/>
              <a:rect l="l" t="t" r="r" b="b"/>
              <a:pathLst>
                <a:path w="64" h="65" extrusionOk="0">
                  <a:moveTo>
                    <a:pt x="0" y="65"/>
                  </a:moveTo>
                  <a:cubicBezTo>
                    <a:pt x="15" y="38"/>
                    <a:pt x="37" y="15"/>
                    <a:pt x="64" y="0"/>
                  </a:cubicBezTo>
                  <a:cubicBezTo>
                    <a:pt x="50" y="9"/>
                    <a:pt x="37" y="24"/>
                    <a:pt x="31" y="41"/>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2" name="Google Shape;602;p44"/>
            <p:cNvSpPr/>
            <p:nvPr/>
          </p:nvSpPr>
          <p:spPr>
            <a:xfrm>
              <a:off x="3883820" y="1410891"/>
              <a:ext cx="211931" cy="540544"/>
            </a:xfrm>
            <a:custGeom>
              <a:avLst/>
              <a:gdLst/>
              <a:ahLst/>
              <a:cxnLst/>
              <a:rect l="l" t="t" r="r" b="b"/>
              <a:pathLst>
                <a:path w="75" h="191" extrusionOk="0">
                  <a:moveTo>
                    <a:pt x="0" y="191"/>
                  </a:moveTo>
                  <a:cubicBezTo>
                    <a:pt x="20" y="133"/>
                    <a:pt x="47" y="51"/>
                    <a:pt x="75"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3" name="Google Shape;603;p44"/>
            <p:cNvSpPr/>
            <p:nvPr/>
          </p:nvSpPr>
          <p:spPr>
            <a:xfrm>
              <a:off x="1803797" y="3321845"/>
              <a:ext cx="5534023" cy="240506"/>
            </a:xfrm>
            <a:custGeom>
              <a:avLst/>
              <a:gdLst/>
              <a:ahLst/>
              <a:cxnLst/>
              <a:rect l="l" t="t" r="r" b="b"/>
              <a:pathLst>
                <a:path w="1958" h="85" extrusionOk="0">
                  <a:moveTo>
                    <a:pt x="0" y="85"/>
                  </a:moveTo>
                  <a:cubicBezTo>
                    <a:pt x="1934" y="85"/>
                    <a:pt x="1934" y="85"/>
                    <a:pt x="1934" y="85"/>
                  </a:cubicBezTo>
                  <a:cubicBezTo>
                    <a:pt x="1947" y="85"/>
                    <a:pt x="1958" y="74"/>
                    <a:pt x="1958" y="61"/>
                  </a:cubicBezTo>
                  <a:cubicBezTo>
                    <a:pt x="1958" y="24"/>
                    <a:pt x="1958" y="24"/>
                    <a:pt x="1958" y="24"/>
                  </a:cubicBezTo>
                  <a:cubicBezTo>
                    <a:pt x="1958" y="10"/>
                    <a:pt x="1947" y="0"/>
                    <a:pt x="1934" y="0"/>
                  </a:cubicBezTo>
                  <a:cubicBezTo>
                    <a:pt x="0" y="0"/>
                    <a:pt x="0" y="0"/>
                    <a:pt x="0" y="0"/>
                  </a:cubicBezTo>
                  <a:lnTo>
                    <a:pt x="0" y="8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4" name="Google Shape;604;p44"/>
            <p:cNvSpPr/>
            <p:nvPr/>
          </p:nvSpPr>
          <p:spPr>
            <a:xfrm>
              <a:off x="6741320" y="3562351"/>
              <a:ext cx="163116" cy="1396603"/>
            </a:xfrm>
            <a:custGeom>
              <a:avLst/>
              <a:gdLst/>
              <a:ahLst/>
              <a:cxnLst/>
              <a:rect l="l" t="t" r="r" b="b"/>
              <a:pathLst>
                <a:path w="137" h="1173" extrusionOk="0">
                  <a:moveTo>
                    <a:pt x="0" y="0"/>
                  </a:moveTo>
                  <a:lnTo>
                    <a:pt x="80" y="1173"/>
                  </a:lnTo>
                  <a:lnTo>
                    <a:pt x="137" y="1173"/>
                  </a:lnTo>
                  <a:lnTo>
                    <a:pt x="57" y="0"/>
                  </a:lnTo>
                  <a:lnTo>
                    <a:pt x="0" y="0"/>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5" name="Google Shape;605;p44"/>
            <p:cNvSpPr/>
            <p:nvPr/>
          </p:nvSpPr>
          <p:spPr>
            <a:xfrm>
              <a:off x="6138863" y="3562351"/>
              <a:ext cx="164306" cy="1396603"/>
            </a:xfrm>
            <a:custGeom>
              <a:avLst/>
              <a:gdLst/>
              <a:ahLst/>
              <a:cxnLst/>
              <a:rect l="l" t="t" r="r" b="b"/>
              <a:pathLst>
                <a:path w="138" h="1173" extrusionOk="0">
                  <a:moveTo>
                    <a:pt x="0" y="0"/>
                  </a:moveTo>
                  <a:lnTo>
                    <a:pt x="81" y="1173"/>
                  </a:lnTo>
                  <a:lnTo>
                    <a:pt x="138" y="1173"/>
                  </a:lnTo>
                  <a:lnTo>
                    <a:pt x="55" y="0"/>
                  </a:lnTo>
                  <a:lnTo>
                    <a:pt x="0" y="0"/>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606" name="Google Shape;606;p44"/>
          <p:cNvCxnSpPr>
            <a:stCxn id="541" idx="3"/>
          </p:cNvCxnSpPr>
          <p:nvPr/>
        </p:nvCxnSpPr>
        <p:spPr>
          <a:xfrm rot="10800000" flipH="1">
            <a:off x="3134825" y="1951849"/>
            <a:ext cx="1369800" cy="3600"/>
          </a:xfrm>
          <a:prstGeom prst="straightConnector1">
            <a:avLst/>
          </a:prstGeom>
          <a:noFill/>
          <a:ln w="28575" cap="flat" cmpd="sng">
            <a:solidFill>
              <a:schemeClr val="accent3"/>
            </a:solidFill>
            <a:prstDash val="solid"/>
            <a:round/>
            <a:headEnd type="none" w="med" len="med"/>
            <a:tailEnd type="none" w="med" len="med"/>
          </a:ln>
        </p:spPr>
      </p:cxnSp>
      <p:sp>
        <p:nvSpPr>
          <p:cNvPr id="613" name="Google Shape;613;p44"/>
          <p:cNvSpPr txBox="1">
            <a:spLocks noGrp="1"/>
          </p:cNvSpPr>
          <p:nvPr>
            <p:ph type="title"/>
          </p:nvPr>
        </p:nvSpPr>
        <p:spPr>
          <a:xfrm>
            <a:off x="1622850" y="2880474"/>
            <a:ext cx="3493366" cy="1691525"/>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a:t>Datasets </a:t>
            </a:r>
            <a:endParaRPr/>
          </a:p>
        </p:txBody>
      </p:sp>
      <p:sp>
        <p:nvSpPr>
          <p:cNvPr id="614" name="Google Shape;614;p44"/>
          <p:cNvSpPr txBox="1">
            <a:spLocks noGrp="1"/>
          </p:cNvSpPr>
          <p:nvPr>
            <p:ph type="title" idx="2"/>
          </p:nvPr>
        </p:nvSpPr>
        <p:spPr>
          <a:xfrm>
            <a:off x="1364375" y="1493950"/>
            <a:ext cx="1316100" cy="9159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.04</a:t>
            </a:r>
            <a:endParaRPr/>
          </a:p>
        </p:txBody>
      </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27215" y="1019929"/>
            <a:ext cx="2172110" cy="2172110"/>
          </a:xfrm>
          <a:prstGeom prst="rect">
            <a:avLst/>
          </a:prstGeom>
        </p:spPr>
      </p:pic>
    </p:spTree>
    <p:extLst>
      <p:ext uri="{BB962C8B-B14F-4D97-AF65-F5344CB8AC3E}">
        <p14:creationId xmlns:p14="http://schemas.microsoft.com/office/powerpoint/2010/main" val="2849419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084781" y="2113632"/>
            <a:ext cx="2505600" cy="572700"/>
          </a:xfrm>
        </p:spPr>
        <p:txBody>
          <a:bodyPr/>
          <a:lstStyle/>
          <a:p>
            <a:r>
              <a:rPr lang="en-US" sz="2000" b="1" err="1">
                <a:latin typeface="Times New Roman" panose="02020603050405020304" pitchFamily="18" charset="0"/>
                <a:cs typeface="Times New Roman" panose="02020603050405020304" pitchFamily="18" charset="0"/>
              </a:rPr>
              <a:t>Bùi</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Quốc</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Huy</a:t>
            </a:r>
            <a:r>
              <a:rPr lang="en-US" sz="2000" b="1">
                <a:latin typeface="Times New Roman" panose="02020603050405020304" pitchFamily="18" charset="0"/>
                <a:cs typeface="Times New Roman" panose="02020603050405020304" pitchFamily="18" charset="0"/>
              </a:rPr>
              <a:t> </a:t>
            </a:r>
          </a:p>
        </p:txBody>
      </p:sp>
      <p:sp>
        <p:nvSpPr>
          <p:cNvPr id="6" name="Subtitle 5"/>
          <p:cNvSpPr>
            <a:spLocks noGrp="1"/>
          </p:cNvSpPr>
          <p:nvPr>
            <p:ph type="subTitle" idx="2"/>
          </p:nvPr>
        </p:nvSpPr>
        <p:spPr>
          <a:xfrm>
            <a:off x="1612797" y="2113632"/>
            <a:ext cx="2505600" cy="572700"/>
          </a:xfrm>
        </p:spPr>
        <p:txBody>
          <a:bodyPr/>
          <a:lstStyle/>
          <a:p>
            <a:r>
              <a:rPr lang="en-US" sz="2000" b="1" err="1">
                <a:latin typeface="Times New Roman" panose="02020603050405020304" pitchFamily="18" charset="0"/>
                <a:cs typeface="Times New Roman" panose="02020603050405020304" pitchFamily="18" charset="0"/>
              </a:rPr>
              <a:t>Nguyễn</a:t>
            </a:r>
            <a:r>
              <a:rPr lang="en-US" sz="2000" b="1">
                <a:latin typeface="Times New Roman" panose="02020603050405020304" pitchFamily="18" charset="0"/>
                <a:cs typeface="Times New Roman" panose="02020603050405020304" pitchFamily="18" charset="0"/>
              </a:rPr>
              <a:t> Long </a:t>
            </a:r>
            <a:r>
              <a:rPr lang="en-US" sz="2000" b="1" err="1">
                <a:latin typeface="Times New Roman" panose="02020603050405020304" pitchFamily="18" charset="0"/>
                <a:cs typeface="Times New Roman" panose="02020603050405020304" pitchFamily="18" charset="0"/>
              </a:rPr>
              <a:t>Vũ</a:t>
            </a:r>
            <a:r>
              <a:rPr lang="en-US" sz="2000" b="1">
                <a:latin typeface="Times New Roman" panose="02020603050405020304" pitchFamily="18" charset="0"/>
                <a:cs typeface="Times New Roman" panose="02020603050405020304" pitchFamily="18" charset="0"/>
              </a:rPr>
              <a:t> </a:t>
            </a:r>
          </a:p>
        </p:txBody>
      </p:sp>
      <p:sp>
        <p:nvSpPr>
          <p:cNvPr id="7" name="Subtitle 6"/>
          <p:cNvSpPr>
            <a:spLocks noGrp="1"/>
          </p:cNvSpPr>
          <p:nvPr>
            <p:ph type="subTitle" idx="3"/>
          </p:nvPr>
        </p:nvSpPr>
        <p:spPr>
          <a:xfrm>
            <a:off x="5084772" y="1540933"/>
            <a:ext cx="2505600" cy="572700"/>
          </a:xfrm>
        </p:spPr>
        <p:txBody>
          <a:bodyPr/>
          <a:lstStyle/>
          <a:p>
            <a:r>
              <a:rPr lang="en-US">
                <a:latin typeface="Times New Roman" panose="02020603050405020304" pitchFamily="18" charset="0"/>
                <a:cs typeface="Times New Roman" panose="02020603050405020304" pitchFamily="18" charset="0"/>
              </a:rPr>
              <a:t>21520911</a:t>
            </a:r>
          </a:p>
        </p:txBody>
      </p:sp>
      <p:sp>
        <p:nvSpPr>
          <p:cNvPr id="8" name="Subtitle 7"/>
          <p:cNvSpPr>
            <a:spLocks noGrp="1"/>
          </p:cNvSpPr>
          <p:nvPr>
            <p:ph type="subTitle" idx="4"/>
          </p:nvPr>
        </p:nvSpPr>
        <p:spPr>
          <a:xfrm>
            <a:off x="1612572" y="1540933"/>
            <a:ext cx="2505600" cy="572700"/>
          </a:xfrm>
        </p:spPr>
        <p:txBody>
          <a:bodyPr/>
          <a:lstStyle/>
          <a:p>
            <a:r>
              <a:rPr lang="en-US">
                <a:latin typeface="Times New Roman" panose="02020603050405020304" pitchFamily="18" charset="0"/>
                <a:cs typeface="Times New Roman" panose="02020603050405020304" pitchFamily="18" charset="0"/>
              </a:rPr>
              <a:t>21522800</a:t>
            </a:r>
          </a:p>
        </p:txBody>
      </p:sp>
      <p:sp>
        <p:nvSpPr>
          <p:cNvPr id="4" name="Title 3"/>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Danh </a:t>
            </a:r>
            <a:r>
              <a:rPr lang="en-US" err="1">
                <a:latin typeface="Times New Roman" panose="02020603050405020304" pitchFamily="18" charset="0"/>
                <a:cs typeface="Times New Roman" panose="02020603050405020304" pitchFamily="18" charset="0"/>
              </a:rPr>
              <a:t>sách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viên</a:t>
            </a:r>
            <a:r>
              <a:rPr lang="en-US">
                <a:latin typeface="Times New Roman" panose="02020603050405020304" pitchFamily="18" charset="0"/>
                <a:cs typeface="Times New Roman" panose="02020603050405020304" pitchFamily="18" charset="0"/>
              </a:rPr>
              <a:t> </a:t>
            </a:r>
          </a:p>
        </p:txBody>
      </p:sp>
      <p:sp>
        <p:nvSpPr>
          <p:cNvPr id="9" name="Subtitle 6"/>
          <p:cNvSpPr txBox="1">
            <a:spLocks/>
          </p:cNvSpPr>
          <p:nvPr/>
        </p:nvSpPr>
        <p:spPr>
          <a:xfrm>
            <a:off x="5084772" y="3017715"/>
            <a:ext cx="2505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500" b="0" i="0" u="none" strike="noStrike" cap="none">
                <a:solidFill>
                  <a:schemeClr val="dk1"/>
                </a:solidFill>
                <a:latin typeface="Darker Grotesque Black"/>
                <a:ea typeface="Darker Grotesque Black"/>
                <a:cs typeface="Darker Grotesque Black"/>
                <a:sym typeface="Darker Grotesque Black"/>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latin typeface="Times New Roman" panose="02020603050405020304" pitchFamily="18" charset="0"/>
                <a:cs typeface="Times New Roman" panose="02020603050405020304" pitchFamily="18" charset="0"/>
              </a:rPr>
              <a:t>21522067</a:t>
            </a:r>
          </a:p>
        </p:txBody>
      </p:sp>
      <p:sp>
        <p:nvSpPr>
          <p:cNvPr id="10" name="Subtitle 7"/>
          <p:cNvSpPr txBox="1">
            <a:spLocks/>
          </p:cNvSpPr>
          <p:nvPr/>
        </p:nvSpPr>
        <p:spPr>
          <a:xfrm>
            <a:off x="1612572" y="3017715"/>
            <a:ext cx="2505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500" b="0" i="0" u="none" strike="noStrike" cap="none">
                <a:solidFill>
                  <a:schemeClr val="dk1"/>
                </a:solidFill>
                <a:latin typeface="Darker Grotesque Black"/>
                <a:ea typeface="Darker Grotesque Black"/>
                <a:cs typeface="Darker Grotesque Black"/>
                <a:sym typeface="Darker Grotesque Black"/>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a:latin typeface="Times New Roman" panose="02020603050405020304" pitchFamily="18" charset="0"/>
                <a:cs typeface="Times New Roman" panose="02020603050405020304" pitchFamily="18" charset="0"/>
              </a:rPr>
              <a:t>21522735</a:t>
            </a:r>
          </a:p>
        </p:txBody>
      </p:sp>
      <p:sp>
        <p:nvSpPr>
          <p:cNvPr id="12" name="Subtitle 4"/>
          <p:cNvSpPr txBox="1">
            <a:spLocks/>
          </p:cNvSpPr>
          <p:nvPr/>
        </p:nvSpPr>
        <p:spPr>
          <a:xfrm>
            <a:off x="5084772" y="3635448"/>
            <a:ext cx="2505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800"/>
              <a:buFont typeface="Red Hat Text Medium"/>
              <a:buNone/>
              <a:defRPr sz="1200" b="0" i="0" u="none" strike="noStrike" cap="none">
                <a:solidFill>
                  <a:schemeClr val="dk1"/>
                </a:solidFill>
                <a:latin typeface="Red Hat Text Medium"/>
                <a:ea typeface="Red Hat Text Medium"/>
                <a:cs typeface="Red Hat Text Medium"/>
                <a:sym typeface="Red Hat Text Medium"/>
              </a:defRPr>
            </a:lvl1pPr>
            <a:lvl2pPr marL="914400" marR="0" lvl="1"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2pPr>
            <a:lvl3pPr marL="1371600" marR="0" lvl="2"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3pPr>
            <a:lvl4pPr marL="1828800" marR="0" lvl="3"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4pPr>
            <a:lvl5pPr marL="2286000" marR="0" lvl="4"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5pPr>
            <a:lvl6pPr marL="2743200" marR="0" lvl="5"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6pPr>
            <a:lvl7pPr marL="3200400" marR="0" lvl="6"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7pPr>
            <a:lvl8pPr marL="3657600" marR="0" lvl="7"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8pPr>
            <a:lvl9pPr marL="4114800" marR="0" lvl="8"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9pPr>
          </a:lstStyle>
          <a:p>
            <a:r>
              <a:rPr lang="en-US" sz="2000" b="1" err="1">
                <a:latin typeface="Times New Roman" panose="02020603050405020304" pitchFamily="18" charset="0"/>
                <a:cs typeface="Times New Roman" panose="02020603050405020304" pitchFamily="18" charset="0"/>
              </a:rPr>
              <a:t>Lê</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Huy</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Hiệp</a:t>
            </a:r>
            <a:endParaRPr lang="en-US" sz="2000" b="1">
              <a:latin typeface="Times New Roman" panose="02020603050405020304" pitchFamily="18" charset="0"/>
              <a:cs typeface="Times New Roman" panose="02020603050405020304" pitchFamily="18" charset="0"/>
            </a:endParaRPr>
          </a:p>
        </p:txBody>
      </p:sp>
      <p:sp>
        <p:nvSpPr>
          <p:cNvPr id="13" name="Subtitle 4"/>
          <p:cNvSpPr txBox="1">
            <a:spLocks/>
          </p:cNvSpPr>
          <p:nvPr/>
        </p:nvSpPr>
        <p:spPr>
          <a:xfrm>
            <a:off x="1612572" y="3635448"/>
            <a:ext cx="2505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800"/>
              <a:buFont typeface="Red Hat Text Medium"/>
              <a:buNone/>
              <a:defRPr sz="1200" b="0" i="0" u="none" strike="noStrike" cap="none">
                <a:solidFill>
                  <a:schemeClr val="dk1"/>
                </a:solidFill>
                <a:latin typeface="Red Hat Text Medium"/>
                <a:ea typeface="Red Hat Text Medium"/>
                <a:cs typeface="Red Hat Text Medium"/>
                <a:sym typeface="Red Hat Text Medium"/>
              </a:defRPr>
            </a:lvl1pPr>
            <a:lvl2pPr marL="914400" marR="0" lvl="1"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2pPr>
            <a:lvl3pPr marL="1371600" marR="0" lvl="2"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3pPr>
            <a:lvl4pPr marL="1828800" marR="0" lvl="3"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4pPr>
            <a:lvl5pPr marL="2286000" marR="0" lvl="4"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5pPr>
            <a:lvl6pPr marL="2743200" marR="0" lvl="5"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6pPr>
            <a:lvl7pPr marL="3200400" marR="0" lvl="6"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7pPr>
            <a:lvl8pPr marL="3657600" marR="0" lvl="7"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8pPr>
            <a:lvl9pPr marL="4114800" marR="0" lvl="8" indent="-304800" algn="ctr" rtl="0">
              <a:lnSpc>
                <a:spcPct val="100000"/>
              </a:lnSpc>
              <a:spcBef>
                <a:spcPts val="0"/>
              </a:spcBef>
              <a:spcAft>
                <a:spcPts val="0"/>
              </a:spcAft>
              <a:buClr>
                <a:schemeClr val="dk1"/>
              </a:buClr>
              <a:buSzPts val="2800"/>
              <a:buFont typeface="Red Hat Text Medium"/>
              <a:buNone/>
              <a:defRPr sz="2800" b="0" i="0" u="none" strike="noStrike" cap="none">
                <a:solidFill>
                  <a:schemeClr val="dk1"/>
                </a:solidFill>
                <a:latin typeface="Red Hat Text Medium"/>
                <a:ea typeface="Red Hat Text Medium"/>
                <a:cs typeface="Red Hat Text Medium"/>
                <a:sym typeface="Red Hat Text Medium"/>
              </a:defRPr>
            </a:lvl9pPr>
          </a:lstStyle>
          <a:p>
            <a:r>
              <a:rPr lang="en-US" sz="2000" b="1" err="1">
                <a:latin typeface="Times New Roman" panose="02020603050405020304" pitchFamily="18" charset="0"/>
                <a:cs typeface="Times New Roman" panose="02020603050405020304" pitchFamily="18" charset="0"/>
              </a:rPr>
              <a:t>Bùi</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Đức</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Anh</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Tú</a:t>
            </a:r>
            <a:r>
              <a:rPr lang="en-US" sz="2000" b="1">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74504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617360" y="419485"/>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CIRA-CIC-DOHBrw-2020</a:t>
            </a:r>
            <a:endParaRPr sz="3000"/>
          </a:p>
        </p:txBody>
      </p:sp>
      <p:pic>
        <p:nvPicPr>
          <p:cNvPr id="8" name="Picture 7" descr="A screenshot of a table&#10;&#10;Description automatically generated">
            <a:extLst>
              <a:ext uri="{FF2B5EF4-FFF2-40B4-BE49-F238E27FC236}">
                <a16:creationId xmlns:a16="http://schemas.microsoft.com/office/drawing/2014/main" id="{36707D1F-666F-A2BE-B612-06E8F181B621}"/>
              </a:ext>
            </a:extLst>
          </p:cNvPr>
          <p:cNvPicPr>
            <a:picLocks noChangeAspect="1"/>
          </p:cNvPicPr>
          <p:nvPr/>
        </p:nvPicPr>
        <p:blipFill>
          <a:blip r:embed="rId3"/>
          <a:stretch>
            <a:fillRect/>
          </a:stretch>
        </p:blipFill>
        <p:spPr>
          <a:xfrm>
            <a:off x="617360" y="1379951"/>
            <a:ext cx="3152775" cy="1438275"/>
          </a:xfrm>
          <a:prstGeom prst="rect">
            <a:avLst/>
          </a:prstGeom>
        </p:spPr>
      </p:pic>
      <p:sp>
        <p:nvSpPr>
          <p:cNvPr id="9" name="TextBox 8">
            <a:extLst>
              <a:ext uri="{FF2B5EF4-FFF2-40B4-BE49-F238E27FC236}">
                <a16:creationId xmlns:a16="http://schemas.microsoft.com/office/drawing/2014/main" id="{D554E267-7E4E-96FD-B204-03CECEF38FED}"/>
              </a:ext>
            </a:extLst>
          </p:cNvPr>
          <p:cNvSpPr txBox="1"/>
          <p:nvPr/>
        </p:nvSpPr>
        <p:spPr>
          <a:xfrm>
            <a:off x="617360" y="923925"/>
            <a:ext cx="4779617" cy="2308324"/>
          </a:xfrm>
          <a:prstGeom prst="rect">
            <a:avLst/>
          </a:prstGeom>
          <a:noFill/>
        </p:spPr>
        <p:txBody>
          <a:bodyPr wrap="square" rtlCol="0">
            <a:spAutoFit/>
          </a:bodyPr>
          <a:lstStyle/>
          <a:p>
            <a:pPr marL="285750" indent="-285750">
              <a:buFontTx/>
              <a:buChar char="-"/>
            </a:pPr>
            <a:r>
              <a:rPr lang="vi-VN" sz="1800"/>
              <a:t>Thống kê về </a:t>
            </a:r>
            <a:r>
              <a:rPr lang="vi-VN" sz="1800" err="1"/>
              <a:t>dataset</a:t>
            </a:r>
            <a:r>
              <a:rPr lang="vi-VN" sz="1800"/>
              <a:t> của bài báo:</a:t>
            </a:r>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r>
              <a:rPr lang="vi-VN" sz="1800"/>
              <a:t>Thống kê về </a:t>
            </a:r>
            <a:r>
              <a:rPr lang="vi-VN" sz="1800" err="1"/>
              <a:t>dataset</a:t>
            </a:r>
            <a:r>
              <a:rPr lang="vi-VN" sz="1800"/>
              <a:t> của nhóm:</a:t>
            </a:r>
            <a:endParaRPr lang="en-US" sz="1800"/>
          </a:p>
        </p:txBody>
      </p:sp>
      <p:pic>
        <p:nvPicPr>
          <p:cNvPr id="11" name="Picture 10">
            <a:extLst>
              <a:ext uri="{FF2B5EF4-FFF2-40B4-BE49-F238E27FC236}">
                <a16:creationId xmlns:a16="http://schemas.microsoft.com/office/drawing/2014/main" id="{F7750509-DE2C-AF22-654A-58E8D17FD1AB}"/>
              </a:ext>
            </a:extLst>
          </p:cNvPr>
          <p:cNvPicPr>
            <a:picLocks noChangeAspect="1"/>
          </p:cNvPicPr>
          <p:nvPr/>
        </p:nvPicPr>
        <p:blipFill>
          <a:blip r:embed="rId4"/>
          <a:stretch>
            <a:fillRect/>
          </a:stretch>
        </p:blipFill>
        <p:spPr>
          <a:xfrm>
            <a:off x="617360" y="3232249"/>
            <a:ext cx="2287978" cy="584662"/>
          </a:xfrm>
          <a:prstGeom prst="rect">
            <a:avLst/>
          </a:prstGeom>
        </p:spPr>
      </p:pic>
      <p:pic>
        <p:nvPicPr>
          <p:cNvPr id="13" name="Picture 12">
            <a:extLst>
              <a:ext uri="{FF2B5EF4-FFF2-40B4-BE49-F238E27FC236}">
                <a16:creationId xmlns:a16="http://schemas.microsoft.com/office/drawing/2014/main" id="{6C72C8A3-414E-F844-8E3E-B65FFCF8C297}"/>
              </a:ext>
            </a:extLst>
          </p:cNvPr>
          <p:cNvPicPr>
            <a:picLocks noChangeAspect="1"/>
          </p:cNvPicPr>
          <p:nvPr/>
        </p:nvPicPr>
        <p:blipFill>
          <a:blip r:embed="rId5"/>
          <a:stretch>
            <a:fillRect/>
          </a:stretch>
        </p:blipFill>
        <p:spPr>
          <a:xfrm>
            <a:off x="3770135" y="3232249"/>
            <a:ext cx="3415949" cy="1808187"/>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7B7E5C1D-9B8A-5AF4-327C-8D89E9085E8B}"/>
              </a:ext>
            </a:extLst>
          </p:cNvPr>
          <p:cNvPicPr>
            <a:picLocks noChangeAspect="1"/>
          </p:cNvPicPr>
          <p:nvPr/>
        </p:nvPicPr>
        <p:blipFill>
          <a:blip r:embed="rId6"/>
          <a:stretch>
            <a:fillRect/>
          </a:stretch>
        </p:blipFill>
        <p:spPr>
          <a:xfrm>
            <a:off x="3770135" y="1379951"/>
            <a:ext cx="3076462" cy="1438275"/>
          </a:xfrm>
          <a:prstGeom prst="rect">
            <a:avLst/>
          </a:prstGeom>
        </p:spPr>
      </p:pic>
    </p:spTree>
    <p:extLst>
      <p:ext uri="{BB962C8B-B14F-4D97-AF65-F5344CB8AC3E}">
        <p14:creationId xmlns:p14="http://schemas.microsoft.com/office/powerpoint/2010/main" val="3485472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617360" y="419485"/>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UNSW-NB15</a:t>
            </a:r>
          </a:p>
        </p:txBody>
      </p:sp>
      <p:pic>
        <p:nvPicPr>
          <p:cNvPr id="8" name="Picture 7" descr="A screenshot of a table&#10;&#10;Description automatically generated">
            <a:extLst>
              <a:ext uri="{FF2B5EF4-FFF2-40B4-BE49-F238E27FC236}">
                <a16:creationId xmlns:a16="http://schemas.microsoft.com/office/drawing/2014/main" id="{36707D1F-666F-A2BE-B612-06E8F181B621}"/>
              </a:ext>
            </a:extLst>
          </p:cNvPr>
          <p:cNvPicPr>
            <a:picLocks noChangeAspect="1"/>
          </p:cNvPicPr>
          <p:nvPr/>
        </p:nvPicPr>
        <p:blipFill>
          <a:blip r:embed="rId3"/>
          <a:stretch>
            <a:fillRect/>
          </a:stretch>
        </p:blipFill>
        <p:spPr>
          <a:xfrm>
            <a:off x="617360" y="1379951"/>
            <a:ext cx="3152775" cy="1438275"/>
          </a:xfrm>
          <a:prstGeom prst="rect">
            <a:avLst/>
          </a:prstGeom>
        </p:spPr>
      </p:pic>
      <p:sp>
        <p:nvSpPr>
          <p:cNvPr id="9" name="TextBox 8">
            <a:extLst>
              <a:ext uri="{FF2B5EF4-FFF2-40B4-BE49-F238E27FC236}">
                <a16:creationId xmlns:a16="http://schemas.microsoft.com/office/drawing/2014/main" id="{D554E267-7E4E-96FD-B204-03CECEF38FED}"/>
              </a:ext>
            </a:extLst>
          </p:cNvPr>
          <p:cNvSpPr txBox="1"/>
          <p:nvPr/>
        </p:nvSpPr>
        <p:spPr>
          <a:xfrm>
            <a:off x="617360" y="923925"/>
            <a:ext cx="4779617" cy="2308324"/>
          </a:xfrm>
          <a:prstGeom prst="rect">
            <a:avLst/>
          </a:prstGeom>
          <a:noFill/>
        </p:spPr>
        <p:txBody>
          <a:bodyPr wrap="square" rtlCol="0">
            <a:spAutoFit/>
          </a:bodyPr>
          <a:lstStyle/>
          <a:p>
            <a:pPr marL="285750" indent="-285750">
              <a:buFontTx/>
              <a:buChar char="-"/>
            </a:pPr>
            <a:r>
              <a:rPr lang="vi-VN" sz="1800"/>
              <a:t>Thống kê về </a:t>
            </a:r>
            <a:r>
              <a:rPr lang="vi-VN" sz="1800" err="1"/>
              <a:t>dataset</a:t>
            </a:r>
            <a:r>
              <a:rPr lang="vi-VN" sz="1800"/>
              <a:t> của bài báo:</a:t>
            </a:r>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r>
              <a:rPr lang="vi-VN" sz="1800"/>
              <a:t>Thống kê về </a:t>
            </a:r>
            <a:r>
              <a:rPr lang="vi-VN" sz="1800" err="1"/>
              <a:t>dataset</a:t>
            </a:r>
            <a:r>
              <a:rPr lang="vi-VN" sz="1800"/>
              <a:t> của nhóm:</a:t>
            </a:r>
            <a:endParaRPr lang="en-US" sz="1800"/>
          </a:p>
        </p:txBody>
      </p:sp>
      <p:pic>
        <p:nvPicPr>
          <p:cNvPr id="11" name="Picture 10">
            <a:extLst>
              <a:ext uri="{FF2B5EF4-FFF2-40B4-BE49-F238E27FC236}">
                <a16:creationId xmlns:a16="http://schemas.microsoft.com/office/drawing/2014/main" id="{F7750509-DE2C-AF22-654A-58E8D17FD1AB}"/>
              </a:ext>
            </a:extLst>
          </p:cNvPr>
          <p:cNvPicPr>
            <a:picLocks noChangeAspect="1"/>
          </p:cNvPicPr>
          <p:nvPr/>
        </p:nvPicPr>
        <p:blipFill>
          <a:blip r:embed="rId4"/>
          <a:srcRect/>
          <a:stretch/>
        </p:blipFill>
        <p:spPr>
          <a:xfrm>
            <a:off x="676351" y="3232249"/>
            <a:ext cx="2169996" cy="584662"/>
          </a:xfrm>
          <a:prstGeom prst="rect">
            <a:avLst/>
          </a:prstGeom>
        </p:spPr>
      </p:pic>
      <p:pic>
        <p:nvPicPr>
          <p:cNvPr id="13" name="Picture 12">
            <a:extLst>
              <a:ext uri="{FF2B5EF4-FFF2-40B4-BE49-F238E27FC236}">
                <a16:creationId xmlns:a16="http://schemas.microsoft.com/office/drawing/2014/main" id="{6C72C8A3-414E-F844-8E3E-B65FFCF8C297}"/>
              </a:ext>
            </a:extLst>
          </p:cNvPr>
          <p:cNvPicPr>
            <a:picLocks noChangeAspect="1"/>
          </p:cNvPicPr>
          <p:nvPr/>
        </p:nvPicPr>
        <p:blipFill>
          <a:blip r:embed="rId5"/>
          <a:srcRect/>
          <a:stretch/>
        </p:blipFill>
        <p:spPr>
          <a:xfrm>
            <a:off x="3770135" y="3232249"/>
            <a:ext cx="2683528" cy="1808187"/>
          </a:xfrm>
          <a:prstGeom prst="rect">
            <a:avLst/>
          </a:prstGeom>
        </p:spPr>
      </p:pic>
      <p:pic>
        <p:nvPicPr>
          <p:cNvPr id="2" name="Picture 1" descr="A white and black table with numbers and text&#10;&#10;Description automatically generated with medium confidence">
            <a:extLst>
              <a:ext uri="{FF2B5EF4-FFF2-40B4-BE49-F238E27FC236}">
                <a16:creationId xmlns:a16="http://schemas.microsoft.com/office/drawing/2014/main" id="{36C79B83-7915-0917-9139-B58071C62866}"/>
              </a:ext>
            </a:extLst>
          </p:cNvPr>
          <p:cNvPicPr>
            <a:picLocks noChangeAspect="1"/>
          </p:cNvPicPr>
          <p:nvPr/>
        </p:nvPicPr>
        <p:blipFill>
          <a:blip r:embed="rId6"/>
          <a:stretch>
            <a:fillRect/>
          </a:stretch>
        </p:blipFill>
        <p:spPr>
          <a:xfrm>
            <a:off x="3770135" y="1374788"/>
            <a:ext cx="2471224" cy="1443438"/>
          </a:xfrm>
          <a:prstGeom prst="rect">
            <a:avLst/>
          </a:prstGeom>
        </p:spPr>
      </p:pic>
    </p:spTree>
    <p:extLst>
      <p:ext uri="{BB962C8B-B14F-4D97-AF65-F5344CB8AC3E}">
        <p14:creationId xmlns:p14="http://schemas.microsoft.com/office/powerpoint/2010/main" val="441064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617360" y="419485"/>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Bot-IoT 5%</a:t>
            </a:r>
            <a:endParaRPr sz="3000"/>
          </a:p>
        </p:txBody>
      </p:sp>
      <p:pic>
        <p:nvPicPr>
          <p:cNvPr id="8" name="Picture 7" descr="A screenshot of a table&#10;&#10;Description automatically generated">
            <a:extLst>
              <a:ext uri="{FF2B5EF4-FFF2-40B4-BE49-F238E27FC236}">
                <a16:creationId xmlns:a16="http://schemas.microsoft.com/office/drawing/2014/main" id="{36707D1F-666F-A2BE-B612-06E8F181B621}"/>
              </a:ext>
            </a:extLst>
          </p:cNvPr>
          <p:cNvPicPr>
            <a:picLocks noChangeAspect="1"/>
          </p:cNvPicPr>
          <p:nvPr/>
        </p:nvPicPr>
        <p:blipFill>
          <a:blip r:embed="rId3"/>
          <a:stretch>
            <a:fillRect/>
          </a:stretch>
        </p:blipFill>
        <p:spPr>
          <a:xfrm>
            <a:off x="617360" y="1379951"/>
            <a:ext cx="3152775" cy="1438275"/>
          </a:xfrm>
          <a:prstGeom prst="rect">
            <a:avLst/>
          </a:prstGeom>
        </p:spPr>
      </p:pic>
      <p:sp>
        <p:nvSpPr>
          <p:cNvPr id="9" name="TextBox 8">
            <a:extLst>
              <a:ext uri="{FF2B5EF4-FFF2-40B4-BE49-F238E27FC236}">
                <a16:creationId xmlns:a16="http://schemas.microsoft.com/office/drawing/2014/main" id="{D554E267-7E4E-96FD-B204-03CECEF38FED}"/>
              </a:ext>
            </a:extLst>
          </p:cNvPr>
          <p:cNvSpPr txBox="1"/>
          <p:nvPr/>
        </p:nvSpPr>
        <p:spPr>
          <a:xfrm>
            <a:off x="617360" y="923925"/>
            <a:ext cx="4779617" cy="2308324"/>
          </a:xfrm>
          <a:prstGeom prst="rect">
            <a:avLst/>
          </a:prstGeom>
          <a:noFill/>
        </p:spPr>
        <p:txBody>
          <a:bodyPr wrap="square" rtlCol="0">
            <a:spAutoFit/>
          </a:bodyPr>
          <a:lstStyle/>
          <a:p>
            <a:pPr marL="285750" indent="-285750">
              <a:buFontTx/>
              <a:buChar char="-"/>
            </a:pPr>
            <a:r>
              <a:rPr lang="vi-VN" sz="1800"/>
              <a:t>Thống kê về </a:t>
            </a:r>
            <a:r>
              <a:rPr lang="vi-VN" sz="1800" err="1"/>
              <a:t>dataset</a:t>
            </a:r>
            <a:r>
              <a:rPr lang="vi-VN" sz="1800"/>
              <a:t> của bài báo:</a:t>
            </a:r>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endParaRPr lang="vi-VN" sz="1800"/>
          </a:p>
          <a:p>
            <a:pPr marL="285750" indent="-285750">
              <a:buFontTx/>
              <a:buChar char="-"/>
            </a:pPr>
            <a:r>
              <a:rPr lang="vi-VN" sz="1800"/>
              <a:t>Thống kê về </a:t>
            </a:r>
            <a:r>
              <a:rPr lang="vi-VN" sz="1800" err="1"/>
              <a:t>dataset</a:t>
            </a:r>
            <a:r>
              <a:rPr lang="vi-VN" sz="1800"/>
              <a:t> của nhóm:</a:t>
            </a:r>
            <a:endParaRPr lang="en-US" sz="1800"/>
          </a:p>
        </p:txBody>
      </p:sp>
      <p:pic>
        <p:nvPicPr>
          <p:cNvPr id="11" name="Picture 10">
            <a:extLst>
              <a:ext uri="{FF2B5EF4-FFF2-40B4-BE49-F238E27FC236}">
                <a16:creationId xmlns:a16="http://schemas.microsoft.com/office/drawing/2014/main" id="{F7750509-DE2C-AF22-654A-58E8D17FD1AB}"/>
              </a:ext>
            </a:extLst>
          </p:cNvPr>
          <p:cNvPicPr>
            <a:picLocks noChangeAspect="1"/>
          </p:cNvPicPr>
          <p:nvPr/>
        </p:nvPicPr>
        <p:blipFill>
          <a:blip r:embed="rId4"/>
          <a:srcRect/>
          <a:stretch/>
        </p:blipFill>
        <p:spPr>
          <a:xfrm>
            <a:off x="643036" y="3232249"/>
            <a:ext cx="2236625" cy="584662"/>
          </a:xfrm>
          <a:prstGeom prst="rect">
            <a:avLst/>
          </a:prstGeom>
        </p:spPr>
      </p:pic>
      <p:pic>
        <p:nvPicPr>
          <p:cNvPr id="13" name="Picture 12">
            <a:extLst>
              <a:ext uri="{FF2B5EF4-FFF2-40B4-BE49-F238E27FC236}">
                <a16:creationId xmlns:a16="http://schemas.microsoft.com/office/drawing/2014/main" id="{6C72C8A3-414E-F844-8E3E-B65FFCF8C297}"/>
              </a:ext>
            </a:extLst>
          </p:cNvPr>
          <p:cNvPicPr>
            <a:picLocks noChangeAspect="1"/>
          </p:cNvPicPr>
          <p:nvPr/>
        </p:nvPicPr>
        <p:blipFill>
          <a:blip r:embed="rId5"/>
          <a:srcRect/>
          <a:stretch/>
        </p:blipFill>
        <p:spPr>
          <a:xfrm>
            <a:off x="3770135" y="3232249"/>
            <a:ext cx="3415949" cy="1789705"/>
          </a:xfrm>
          <a:prstGeom prst="rect">
            <a:avLst/>
          </a:prstGeom>
        </p:spPr>
      </p:pic>
      <p:pic>
        <p:nvPicPr>
          <p:cNvPr id="14" name="Picture 13">
            <a:extLst>
              <a:ext uri="{FF2B5EF4-FFF2-40B4-BE49-F238E27FC236}">
                <a16:creationId xmlns:a16="http://schemas.microsoft.com/office/drawing/2014/main" id="{7B7E5C1D-9B8A-5AF4-327C-8D89E9085E8B}"/>
              </a:ext>
            </a:extLst>
          </p:cNvPr>
          <p:cNvPicPr>
            <a:picLocks noChangeAspect="1"/>
          </p:cNvPicPr>
          <p:nvPr/>
        </p:nvPicPr>
        <p:blipFill>
          <a:blip r:embed="rId6"/>
          <a:srcRect/>
          <a:stretch/>
        </p:blipFill>
        <p:spPr>
          <a:xfrm>
            <a:off x="3770135" y="1379950"/>
            <a:ext cx="3389128" cy="1438275"/>
          </a:xfrm>
          <a:prstGeom prst="rect">
            <a:avLst/>
          </a:prstGeom>
        </p:spPr>
      </p:pic>
    </p:spTree>
    <p:extLst>
      <p:ext uri="{BB962C8B-B14F-4D97-AF65-F5344CB8AC3E}">
        <p14:creationId xmlns:p14="http://schemas.microsoft.com/office/powerpoint/2010/main" val="2024702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44"/>
          <p:cNvPicPr preferRelativeResize="0"/>
          <p:nvPr/>
        </p:nvPicPr>
        <p:blipFill rotWithShape="1">
          <a:blip r:embed="rId3">
            <a:alphaModFix/>
          </a:blip>
          <a:srcRect l="2937" t="2040" r="1678" b="1703"/>
          <a:stretch/>
        </p:blipFill>
        <p:spPr>
          <a:xfrm>
            <a:off x="5165350" y="902425"/>
            <a:ext cx="962312" cy="915899"/>
          </a:xfrm>
          <a:prstGeom prst="rect">
            <a:avLst/>
          </a:prstGeom>
          <a:noFill/>
          <a:ln>
            <a:noFill/>
          </a:ln>
        </p:spPr>
      </p:pic>
      <p:pic>
        <p:nvPicPr>
          <p:cNvPr id="541" name="Google Shape;541;p44"/>
          <p:cNvPicPr preferRelativeResize="0"/>
          <p:nvPr/>
        </p:nvPicPr>
        <p:blipFill rotWithShape="1">
          <a:blip r:embed="rId4">
            <a:alphaModFix/>
          </a:blip>
          <a:srcRect l="2052" t="1528" r="1580" b="1722"/>
          <a:stretch/>
        </p:blipFill>
        <p:spPr>
          <a:xfrm>
            <a:off x="910025" y="1242850"/>
            <a:ext cx="2224800" cy="1425199"/>
          </a:xfrm>
          <a:prstGeom prst="rect">
            <a:avLst/>
          </a:prstGeom>
          <a:noFill/>
          <a:ln>
            <a:noFill/>
          </a:ln>
          <a:effectLst>
            <a:outerShdw blurRad="1257300" dist="114300" dir="5400000" algn="bl" rotWithShape="0">
              <a:schemeClr val="accent3">
                <a:alpha val="32000"/>
              </a:schemeClr>
            </a:outerShdw>
          </a:effectLst>
        </p:spPr>
      </p:pic>
      <p:grpSp>
        <p:nvGrpSpPr>
          <p:cNvPr id="542" name="Google Shape;542;p44"/>
          <p:cNvGrpSpPr/>
          <p:nvPr/>
        </p:nvGrpSpPr>
        <p:grpSpPr>
          <a:xfrm flipH="1">
            <a:off x="5406256" y="1809019"/>
            <a:ext cx="4175974" cy="3611752"/>
            <a:chOff x="1803797" y="172641"/>
            <a:chExt cx="5534023" cy="4786313"/>
          </a:xfrm>
        </p:grpSpPr>
        <p:sp>
          <p:nvSpPr>
            <p:cNvPr id="543" name="Google Shape;543;p44"/>
            <p:cNvSpPr/>
            <p:nvPr/>
          </p:nvSpPr>
          <p:spPr>
            <a:xfrm>
              <a:off x="2487216" y="1143001"/>
              <a:ext cx="3550444" cy="1927622"/>
            </a:xfrm>
            <a:custGeom>
              <a:avLst/>
              <a:gdLst/>
              <a:ahLst/>
              <a:cxnLst/>
              <a:rect l="l" t="t" r="r" b="b"/>
              <a:pathLst>
                <a:path w="2982" h="1619" extrusionOk="0">
                  <a:moveTo>
                    <a:pt x="2982" y="1619"/>
                  </a:moveTo>
                  <a:lnTo>
                    <a:pt x="290" y="1619"/>
                  </a:lnTo>
                  <a:lnTo>
                    <a:pt x="0" y="0"/>
                  </a:lnTo>
                  <a:lnTo>
                    <a:pt x="2692" y="0"/>
                  </a:lnTo>
                  <a:lnTo>
                    <a:pt x="2982" y="1619"/>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4" name="Google Shape;544;p44"/>
            <p:cNvSpPr/>
            <p:nvPr/>
          </p:nvSpPr>
          <p:spPr>
            <a:xfrm>
              <a:off x="3923110" y="3268266"/>
              <a:ext cx="734616" cy="57150"/>
            </a:xfrm>
            <a:custGeom>
              <a:avLst/>
              <a:gdLst/>
              <a:ahLst/>
              <a:cxnLst/>
              <a:rect l="l" t="t" r="r" b="b"/>
              <a:pathLst>
                <a:path w="260" h="20" extrusionOk="0">
                  <a:moveTo>
                    <a:pt x="0" y="20"/>
                  </a:moveTo>
                  <a:cubicBezTo>
                    <a:pt x="0" y="20"/>
                    <a:pt x="0" y="20"/>
                    <a:pt x="0" y="20"/>
                  </a:cubicBezTo>
                  <a:cubicBezTo>
                    <a:pt x="260" y="20"/>
                    <a:pt x="260" y="20"/>
                    <a:pt x="260" y="20"/>
                  </a:cubicBezTo>
                  <a:cubicBezTo>
                    <a:pt x="260" y="20"/>
                    <a:pt x="260" y="20"/>
                    <a:pt x="260" y="20"/>
                  </a:cubicBezTo>
                  <a:cubicBezTo>
                    <a:pt x="260" y="9"/>
                    <a:pt x="251" y="0"/>
                    <a:pt x="239" y="0"/>
                  </a:cubicBezTo>
                  <a:cubicBezTo>
                    <a:pt x="21" y="0"/>
                    <a:pt x="21" y="0"/>
                    <a:pt x="21" y="0"/>
                  </a:cubicBezTo>
                  <a:cubicBezTo>
                    <a:pt x="9" y="0"/>
                    <a:pt x="0" y="9"/>
                    <a:pt x="0" y="20"/>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5" name="Google Shape;545;p44"/>
            <p:cNvSpPr/>
            <p:nvPr/>
          </p:nvSpPr>
          <p:spPr>
            <a:xfrm>
              <a:off x="4499372" y="3214688"/>
              <a:ext cx="1822847" cy="110729"/>
            </a:xfrm>
            <a:custGeom>
              <a:avLst/>
              <a:gdLst/>
              <a:ahLst/>
              <a:cxnLst/>
              <a:rect l="l" t="t" r="r" b="b"/>
              <a:pathLst>
                <a:path w="645" h="39" extrusionOk="0">
                  <a:moveTo>
                    <a:pt x="177" y="39"/>
                  </a:moveTo>
                  <a:cubicBezTo>
                    <a:pt x="371" y="39"/>
                    <a:pt x="371" y="39"/>
                    <a:pt x="371" y="39"/>
                  </a:cubicBezTo>
                  <a:cubicBezTo>
                    <a:pt x="645" y="39"/>
                    <a:pt x="645" y="39"/>
                    <a:pt x="645" y="39"/>
                  </a:cubicBezTo>
                  <a:cubicBezTo>
                    <a:pt x="645" y="39"/>
                    <a:pt x="645" y="39"/>
                    <a:pt x="645" y="39"/>
                  </a:cubicBezTo>
                  <a:cubicBezTo>
                    <a:pt x="645" y="24"/>
                    <a:pt x="635" y="19"/>
                    <a:pt x="623" y="19"/>
                  </a:cubicBezTo>
                  <a:cubicBezTo>
                    <a:pt x="393" y="0"/>
                    <a:pt x="393" y="0"/>
                    <a:pt x="393" y="0"/>
                  </a:cubicBezTo>
                  <a:cubicBezTo>
                    <a:pt x="387" y="0"/>
                    <a:pt x="4" y="0"/>
                    <a:pt x="4" y="0"/>
                  </a:cubicBezTo>
                  <a:cubicBezTo>
                    <a:pt x="0" y="7"/>
                    <a:pt x="177" y="28"/>
                    <a:pt x="177" y="39"/>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6" name="Google Shape;546;p44"/>
            <p:cNvSpPr/>
            <p:nvPr/>
          </p:nvSpPr>
          <p:spPr>
            <a:xfrm>
              <a:off x="4163616" y="2782491"/>
              <a:ext cx="245269" cy="485775"/>
            </a:xfrm>
            <a:custGeom>
              <a:avLst/>
              <a:gdLst/>
              <a:ahLst/>
              <a:cxnLst/>
              <a:rect l="l" t="t" r="r" b="b"/>
              <a:pathLst>
                <a:path w="206" h="408" extrusionOk="0">
                  <a:moveTo>
                    <a:pt x="206" y="408"/>
                  </a:moveTo>
                  <a:lnTo>
                    <a:pt x="0" y="408"/>
                  </a:lnTo>
                  <a:lnTo>
                    <a:pt x="7" y="0"/>
                  </a:lnTo>
                  <a:lnTo>
                    <a:pt x="206" y="0"/>
                  </a:lnTo>
                  <a:lnTo>
                    <a:pt x="206" y="408"/>
                  </a:lnTo>
                  <a:lnTo>
                    <a:pt x="206" y="40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7" name="Google Shape;547;p44"/>
            <p:cNvSpPr/>
            <p:nvPr/>
          </p:nvSpPr>
          <p:spPr>
            <a:xfrm>
              <a:off x="2563416" y="1143001"/>
              <a:ext cx="3546872" cy="1927622"/>
            </a:xfrm>
            <a:custGeom>
              <a:avLst/>
              <a:gdLst/>
              <a:ahLst/>
              <a:cxnLst/>
              <a:rect l="l" t="t" r="r" b="b"/>
              <a:pathLst>
                <a:path w="2979" h="1619" extrusionOk="0">
                  <a:moveTo>
                    <a:pt x="2979" y="1619"/>
                  </a:moveTo>
                  <a:lnTo>
                    <a:pt x="290" y="1619"/>
                  </a:lnTo>
                  <a:lnTo>
                    <a:pt x="0" y="0"/>
                  </a:lnTo>
                  <a:lnTo>
                    <a:pt x="2690" y="0"/>
                  </a:lnTo>
                  <a:lnTo>
                    <a:pt x="2979" y="161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548" name="Google Shape;548;p44"/>
            <p:cNvPicPr preferRelativeResize="0"/>
            <p:nvPr/>
          </p:nvPicPr>
          <p:blipFill rotWithShape="1">
            <a:blip r:embed="rId5">
              <a:alphaModFix/>
            </a:blip>
            <a:srcRect/>
            <a:stretch/>
          </p:blipFill>
          <p:spPr>
            <a:xfrm>
              <a:off x="4093369" y="2459832"/>
              <a:ext cx="313135" cy="26194"/>
            </a:xfrm>
            <a:prstGeom prst="rect">
              <a:avLst/>
            </a:prstGeom>
            <a:noFill/>
            <a:ln>
              <a:noFill/>
            </a:ln>
          </p:spPr>
        </p:pic>
        <p:pic>
          <p:nvPicPr>
            <p:cNvPr id="549" name="Google Shape;549;p44"/>
            <p:cNvPicPr preferRelativeResize="0"/>
            <p:nvPr/>
          </p:nvPicPr>
          <p:blipFill rotWithShape="1">
            <a:blip r:embed="rId6">
              <a:alphaModFix/>
            </a:blip>
            <a:srcRect/>
            <a:stretch/>
          </p:blipFill>
          <p:spPr>
            <a:xfrm>
              <a:off x="4389835" y="2449116"/>
              <a:ext cx="271462" cy="33338"/>
            </a:xfrm>
            <a:prstGeom prst="rect">
              <a:avLst/>
            </a:prstGeom>
            <a:noFill/>
            <a:ln>
              <a:noFill/>
            </a:ln>
          </p:spPr>
        </p:pic>
        <p:pic>
          <p:nvPicPr>
            <p:cNvPr id="550" name="Google Shape;550;p44"/>
            <p:cNvPicPr preferRelativeResize="0"/>
            <p:nvPr/>
          </p:nvPicPr>
          <p:blipFill rotWithShape="1">
            <a:blip r:embed="rId7">
              <a:alphaModFix/>
            </a:blip>
            <a:srcRect/>
            <a:stretch/>
          </p:blipFill>
          <p:spPr>
            <a:xfrm>
              <a:off x="4805363" y="2443163"/>
              <a:ext cx="25004" cy="25003"/>
            </a:xfrm>
            <a:prstGeom prst="rect">
              <a:avLst/>
            </a:prstGeom>
            <a:noFill/>
            <a:ln>
              <a:noFill/>
            </a:ln>
          </p:spPr>
        </p:pic>
        <p:pic>
          <p:nvPicPr>
            <p:cNvPr id="551" name="Google Shape;551;p44"/>
            <p:cNvPicPr preferRelativeResize="0"/>
            <p:nvPr/>
          </p:nvPicPr>
          <p:blipFill rotWithShape="1">
            <a:blip r:embed="rId8">
              <a:alphaModFix/>
            </a:blip>
            <a:srcRect/>
            <a:stretch/>
          </p:blipFill>
          <p:spPr>
            <a:xfrm>
              <a:off x="4677966" y="2445545"/>
              <a:ext cx="152400" cy="26194"/>
            </a:xfrm>
            <a:prstGeom prst="rect">
              <a:avLst/>
            </a:prstGeom>
            <a:noFill/>
            <a:ln>
              <a:noFill/>
            </a:ln>
          </p:spPr>
        </p:pic>
        <p:pic>
          <p:nvPicPr>
            <p:cNvPr id="552" name="Google Shape;552;p44"/>
            <p:cNvPicPr preferRelativeResize="0"/>
            <p:nvPr/>
          </p:nvPicPr>
          <p:blipFill rotWithShape="1">
            <a:blip r:embed="rId9">
              <a:alphaModFix/>
            </a:blip>
            <a:srcRect/>
            <a:stretch/>
          </p:blipFill>
          <p:spPr>
            <a:xfrm>
              <a:off x="4875610" y="2443163"/>
              <a:ext cx="84535" cy="25003"/>
            </a:xfrm>
            <a:prstGeom prst="rect">
              <a:avLst/>
            </a:prstGeom>
            <a:noFill/>
            <a:ln>
              <a:noFill/>
            </a:ln>
          </p:spPr>
        </p:pic>
        <p:pic>
          <p:nvPicPr>
            <p:cNvPr id="553" name="Google Shape;553;p44"/>
            <p:cNvPicPr preferRelativeResize="0"/>
            <p:nvPr/>
          </p:nvPicPr>
          <p:blipFill rotWithShape="1">
            <a:blip r:embed="rId10">
              <a:alphaModFix/>
            </a:blip>
            <a:srcRect/>
            <a:stretch/>
          </p:blipFill>
          <p:spPr>
            <a:xfrm>
              <a:off x="4807745" y="2443163"/>
              <a:ext cx="76200" cy="25003"/>
            </a:xfrm>
            <a:prstGeom prst="rect">
              <a:avLst/>
            </a:prstGeom>
            <a:noFill/>
            <a:ln>
              <a:noFill/>
            </a:ln>
          </p:spPr>
        </p:pic>
        <p:pic>
          <p:nvPicPr>
            <p:cNvPr id="554" name="Google Shape;554;p44"/>
            <p:cNvPicPr preferRelativeResize="0"/>
            <p:nvPr/>
          </p:nvPicPr>
          <p:blipFill rotWithShape="1">
            <a:blip r:embed="rId11">
              <a:alphaModFix/>
            </a:blip>
            <a:srcRect/>
            <a:stretch/>
          </p:blipFill>
          <p:spPr>
            <a:xfrm>
              <a:off x="4864895" y="2443163"/>
              <a:ext cx="33338" cy="25003"/>
            </a:xfrm>
            <a:prstGeom prst="rect">
              <a:avLst/>
            </a:prstGeom>
            <a:noFill/>
            <a:ln>
              <a:noFill/>
            </a:ln>
          </p:spPr>
        </p:pic>
        <p:pic>
          <p:nvPicPr>
            <p:cNvPr id="555" name="Google Shape;555;p44"/>
            <p:cNvPicPr preferRelativeResize="0"/>
            <p:nvPr/>
          </p:nvPicPr>
          <p:blipFill rotWithShape="1">
            <a:blip r:embed="rId12">
              <a:alphaModFix/>
            </a:blip>
            <a:srcRect/>
            <a:stretch/>
          </p:blipFill>
          <p:spPr>
            <a:xfrm>
              <a:off x="4949429" y="2449116"/>
              <a:ext cx="119062" cy="25003"/>
            </a:xfrm>
            <a:prstGeom prst="rect">
              <a:avLst/>
            </a:prstGeom>
            <a:noFill/>
            <a:ln>
              <a:noFill/>
            </a:ln>
          </p:spPr>
        </p:pic>
        <p:sp>
          <p:nvSpPr>
            <p:cNvPr id="556" name="Google Shape;556;p44"/>
            <p:cNvSpPr/>
            <p:nvPr/>
          </p:nvSpPr>
          <p:spPr>
            <a:xfrm>
              <a:off x="2608660" y="1165622"/>
              <a:ext cx="3429000" cy="1709738"/>
            </a:xfrm>
            <a:custGeom>
              <a:avLst/>
              <a:gdLst/>
              <a:ahLst/>
              <a:cxnLst/>
              <a:rect l="l" t="t" r="r" b="b"/>
              <a:pathLst>
                <a:path w="2880" h="1436" extrusionOk="0">
                  <a:moveTo>
                    <a:pt x="2844" y="1242"/>
                  </a:moveTo>
                  <a:lnTo>
                    <a:pt x="2623" y="0"/>
                  </a:lnTo>
                  <a:lnTo>
                    <a:pt x="0" y="0"/>
                  </a:lnTo>
                  <a:lnTo>
                    <a:pt x="257" y="1436"/>
                  </a:lnTo>
                  <a:lnTo>
                    <a:pt x="2880" y="1436"/>
                  </a:lnTo>
                  <a:lnTo>
                    <a:pt x="2844" y="1242"/>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557" name="Google Shape;557;p44"/>
            <p:cNvPicPr preferRelativeResize="0"/>
            <p:nvPr/>
          </p:nvPicPr>
          <p:blipFill rotWithShape="1">
            <a:blip r:embed="rId13">
              <a:alphaModFix/>
            </a:blip>
            <a:srcRect/>
            <a:stretch/>
          </p:blipFill>
          <p:spPr>
            <a:xfrm>
              <a:off x="4805363" y="2443163"/>
              <a:ext cx="25004" cy="25003"/>
            </a:xfrm>
            <a:prstGeom prst="rect">
              <a:avLst/>
            </a:prstGeom>
            <a:noFill/>
            <a:ln>
              <a:noFill/>
            </a:ln>
          </p:spPr>
        </p:pic>
        <p:pic>
          <p:nvPicPr>
            <p:cNvPr id="558" name="Google Shape;558;p44"/>
            <p:cNvPicPr preferRelativeResize="0"/>
            <p:nvPr/>
          </p:nvPicPr>
          <p:blipFill rotWithShape="1">
            <a:blip r:embed="rId14">
              <a:alphaModFix/>
            </a:blip>
            <a:srcRect/>
            <a:stretch/>
          </p:blipFill>
          <p:spPr>
            <a:xfrm>
              <a:off x="4864895" y="2443163"/>
              <a:ext cx="33338" cy="25003"/>
            </a:xfrm>
            <a:prstGeom prst="rect">
              <a:avLst/>
            </a:prstGeom>
            <a:noFill/>
            <a:ln>
              <a:noFill/>
            </a:ln>
          </p:spPr>
        </p:pic>
        <p:sp>
          <p:nvSpPr>
            <p:cNvPr id="559" name="Google Shape;559;p44"/>
            <p:cNvSpPr/>
            <p:nvPr/>
          </p:nvSpPr>
          <p:spPr>
            <a:xfrm>
              <a:off x="4463654" y="3214688"/>
              <a:ext cx="773906" cy="110729"/>
            </a:xfrm>
            <a:custGeom>
              <a:avLst/>
              <a:gdLst/>
              <a:ahLst/>
              <a:cxnLst/>
              <a:rect l="l" t="t" r="r" b="b"/>
              <a:pathLst>
                <a:path w="274" h="39" extrusionOk="0">
                  <a:moveTo>
                    <a:pt x="0" y="39"/>
                  </a:moveTo>
                  <a:cubicBezTo>
                    <a:pt x="0" y="39"/>
                    <a:pt x="0" y="39"/>
                    <a:pt x="0" y="39"/>
                  </a:cubicBezTo>
                  <a:cubicBezTo>
                    <a:pt x="274" y="39"/>
                    <a:pt x="274" y="39"/>
                    <a:pt x="274" y="39"/>
                  </a:cubicBezTo>
                  <a:cubicBezTo>
                    <a:pt x="274" y="39"/>
                    <a:pt x="274" y="39"/>
                    <a:pt x="274" y="39"/>
                  </a:cubicBezTo>
                  <a:cubicBezTo>
                    <a:pt x="274" y="24"/>
                    <a:pt x="264" y="19"/>
                    <a:pt x="252" y="19"/>
                  </a:cubicBezTo>
                  <a:cubicBezTo>
                    <a:pt x="22" y="0"/>
                    <a:pt x="22" y="0"/>
                    <a:pt x="22" y="0"/>
                  </a:cubicBezTo>
                  <a:cubicBezTo>
                    <a:pt x="10" y="0"/>
                    <a:pt x="0" y="18"/>
                    <a:pt x="0" y="39"/>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44"/>
            <p:cNvSpPr/>
            <p:nvPr/>
          </p:nvSpPr>
          <p:spPr>
            <a:xfrm>
              <a:off x="4011216" y="172641"/>
              <a:ext cx="802481" cy="775097"/>
            </a:xfrm>
            <a:custGeom>
              <a:avLst/>
              <a:gdLst/>
              <a:ahLst/>
              <a:cxnLst/>
              <a:rect l="l" t="t" r="r" b="b"/>
              <a:pathLst>
                <a:path w="284" h="274" extrusionOk="0">
                  <a:moveTo>
                    <a:pt x="261" y="201"/>
                  </a:moveTo>
                  <a:cubicBezTo>
                    <a:pt x="262" y="191"/>
                    <a:pt x="258" y="182"/>
                    <a:pt x="258" y="172"/>
                  </a:cubicBezTo>
                  <a:cubicBezTo>
                    <a:pt x="256" y="150"/>
                    <a:pt x="269" y="129"/>
                    <a:pt x="277" y="108"/>
                  </a:cubicBezTo>
                  <a:cubicBezTo>
                    <a:pt x="284" y="87"/>
                    <a:pt x="283" y="58"/>
                    <a:pt x="263" y="48"/>
                  </a:cubicBezTo>
                  <a:cubicBezTo>
                    <a:pt x="247" y="41"/>
                    <a:pt x="229" y="47"/>
                    <a:pt x="213" y="44"/>
                  </a:cubicBezTo>
                  <a:cubicBezTo>
                    <a:pt x="185" y="37"/>
                    <a:pt x="166" y="0"/>
                    <a:pt x="138" y="6"/>
                  </a:cubicBezTo>
                  <a:cubicBezTo>
                    <a:pt x="113" y="11"/>
                    <a:pt x="107" y="45"/>
                    <a:pt x="85" y="60"/>
                  </a:cubicBezTo>
                  <a:cubicBezTo>
                    <a:pt x="63" y="76"/>
                    <a:pt x="26" y="68"/>
                    <a:pt x="12" y="91"/>
                  </a:cubicBezTo>
                  <a:cubicBezTo>
                    <a:pt x="0" y="111"/>
                    <a:pt x="16" y="136"/>
                    <a:pt x="17" y="159"/>
                  </a:cubicBezTo>
                  <a:cubicBezTo>
                    <a:pt x="18" y="174"/>
                    <a:pt x="14" y="189"/>
                    <a:pt x="15" y="204"/>
                  </a:cubicBezTo>
                  <a:cubicBezTo>
                    <a:pt x="17" y="237"/>
                    <a:pt x="49" y="262"/>
                    <a:pt x="82" y="268"/>
                  </a:cubicBezTo>
                  <a:cubicBezTo>
                    <a:pt x="117" y="274"/>
                    <a:pt x="151" y="262"/>
                    <a:pt x="184" y="251"/>
                  </a:cubicBezTo>
                  <a:cubicBezTo>
                    <a:pt x="211" y="241"/>
                    <a:pt x="257" y="238"/>
                    <a:pt x="261" y="20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44"/>
            <p:cNvSpPr/>
            <p:nvPr/>
          </p:nvSpPr>
          <p:spPr>
            <a:xfrm>
              <a:off x="4476751" y="1145382"/>
              <a:ext cx="781050" cy="1131094"/>
            </a:xfrm>
            <a:custGeom>
              <a:avLst/>
              <a:gdLst/>
              <a:ahLst/>
              <a:cxnLst/>
              <a:rect l="l" t="t" r="r" b="b"/>
              <a:pathLst>
                <a:path w="276" h="400" extrusionOk="0">
                  <a:moveTo>
                    <a:pt x="55" y="16"/>
                  </a:moveTo>
                  <a:cubicBezTo>
                    <a:pt x="74" y="0"/>
                    <a:pt x="105" y="8"/>
                    <a:pt x="125" y="27"/>
                  </a:cubicBezTo>
                  <a:cubicBezTo>
                    <a:pt x="146" y="46"/>
                    <a:pt x="158" y="73"/>
                    <a:pt x="170" y="100"/>
                  </a:cubicBezTo>
                  <a:cubicBezTo>
                    <a:pt x="195" y="157"/>
                    <a:pt x="231" y="244"/>
                    <a:pt x="261" y="314"/>
                  </a:cubicBezTo>
                  <a:cubicBezTo>
                    <a:pt x="276" y="349"/>
                    <a:pt x="213" y="385"/>
                    <a:pt x="213" y="385"/>
                  </a:cubicBezTo>
                  <a:cubicBezTo>
                    <a:pt x="185" y="400"/>
                    <a:pt x="0" y="62"/>
                    <a:pt x="55" y="1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44"/>
            <p:cNvSpPr/>
            <p:nvPr/>
          </p:nvSpPr>
          <p:spPr>
            <a:xfrm>
              <a:off x="5200651" y="1315641"/>
              <a:ext cx="678656" cy="717948"/>
            </a:xfrm>
            <a:custGeom>
              <a:avLst/>
              <a:gdLst/>
              <a:ahLst/>
              <a:cxnLst/>
              <a:rect l="l" t="t" r="r" b="b"/>
              <a:pathLst>
                <a:path w="240" h="254" extrusionOk="0">
                  <a:moveTo>
                    <a:pt x="53" y="254"/>
                  </a:moveTo>
                  <a:cubicBezTo>
                    <a:pt x="0" y="175"/>
                    <a:pt x="0" y="175"/>
                    <a:pt x="0" y="175"/>
                  </a:cubicBezTo>
                  <a:cubicBezTo>
                    <a:pt x="0" y="175"/>
                    <a:pt x="134" y="52"/>
                    <a:pt x="134" y="52"/>
                  </a:cubicBezTo>
                  <a:cubicBezTo>
                    <a:pt x="139" y="43"/>
                    <a:pt x="150" y="35"/>
                    <a:pt x="153" y="33"/>
                  </a:cubicBezTo>
                  <a:cubicBezTo>
                    <a:pt x="161" y="27"/>
                    <a:pt x="169" y="22"/>
                    <a:pt x="179" y="19"/>
                  </a:cubicBezTo>
                  <a:cubicBezTo>
                    <a:pt x="188" y="15"/>
                    <a:pt x="197" y="13"/>
                    <a:pt x="207" y="10"/>
                  </a:cubicBezTo>
                  <a:cubicBezTo>
                    <a:pt x="217" y="5"/>
                    <a:pt x="223" y="4"/>
                    <a:pt x="233" y="0"/>
                  </a:cubicBezTo>
                  <a:cubicBezTo>
                    <a:pt x="236" y="2"/>
                    <a:pt x="233" y="12"/>
                    <a:pt x="228" y="15"/>
                  </a:cubicBezTo>
                  <a:cubicBezTo>
                    <a:pt x="225" y="18"/>
                    <a:pt x="209" y="27"/>
                    <a:pt x="195" y="30"/>
                  </a:cubicBezTo>
                  <a:cubicBezTo>
                    <a:pt x="208" y="28"/>
                    <a:pt x="214" y="26"/>
                    <a:pt x="227" y="23"/>
                  </a:cubicBezTo>
                  <a:cubicBezTo>
                    <a:pt x="232" y="41"/>
                    <a:pt x="235" y="57"/>
                    <a:pt x="240" y="76"/>
                  </a:cubicBezTo>
                  <a:cubicBezTo>
                    <a:pt x="212" y="83"/>
                    <a:pt x="183" y="89"/>
                    <a:pt x="159" y="91"/>
                  </a:cubicBezTo>
                  <a:lnTo>
                    <a:pt x="53" y="25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44"/>
            <p:cNvSpPr/>
            <p:nvPr/>
          </p:nvSpPr>
          <p:spPr>
            <a:xfrm>
              <a:off x="5754291" y="1289447"/>
              <a:ext cx="279797" cy="257175"/>
            </a:xfrm>
            <a:custGeom>
              <a:avLst/>
              <a:gdLst/>
              <a:ahLst/>
              <a:cxnLst/>
              <a:rect l="l" t="t" r="r" b="b"/>
              <a:pathLst>
                <a:path w="99" h="91" extrusionOk="0">
                  <a:moveTo>
                    <a:pt x="16" y="91"/>
                  </a:moveTo>
                  <a:cubicBezTo>
                    <a:pt x="29" y="88"/>
                    <a:pt x="43" y="87"/>
                    <a:pt x="56" y="81"/>
                  </a:cubicBezTo>
                  <a:cubicBezTo>
                    <a:pt x="57" y="78"/>
                    <a:pt x="60" y="72"/>
                    <a:pt x="62" y="69"/>
                  </a:cubicBezTo>
                  <a:cubicBezTo>
                    <a:pt x="66" y="66"/>
                    <a:pt x="70" y="65"/>
                    <a:pt x="74" y="63"/>
                  </a:cubicBezTo>
                  <a:cubicBezTo>
                    <a:pt x="75" y="59"/>
                    <a:pt x="75" y="53"/>
                    <a:pt x="76" y="49"/>
                  </a:cubicBezTo>
                  <a:cubicBezTo>
                    <a:pt x="82" y="46"/>
                    <a:pt x="89" y="42"/>
                    <a:pt x="95" y="38"/>
                  </a:cubicBezTo>
                  <a:cubicBezTo>
                    <a:pt x="98" y="26"/>
                    <a:pt x="99" y="13"/>
                    <a:pt x="98" y="1"/>
                  </a:cubicBezTo>
                  <a:cubicBezTo>
                    <a:pt x="96" y="0"/>
                    <a:pt x="92" y="1"/>
                    <a:pt x="90" y="3"/>
                  </a:cubicBezTo>
                  <a:cubicBezTo>
                    <a:pt x="89" y="4"/>
                    <a:pt x="88" y="7"/>
                    <a:pt x="87" y="9"/>
                  </a:cubicBezTo>
                  <a:cubicBezTo>
                    <a:pt x="87" y="9"/>
                    <a:pt x="86" y="13"/>
                    <a:pt x="86" y="13"/>
                  </a:cubicBezTo>
                  <a:cubicBezTo>
                    <a:pt x="86" y="13"/>
                    <a:pt x="83" y="9"/>
                    <a:pt x="80" y="11"/>
                  </a:cubicBezTo>
                  <a:cubicBezTo>
                    <a:pt x="78" y="12"/>
                    <a:pt x="76" y="22"/>
                    <a:pt x="76" y="22"/>
                  </a:cubicBezTo>
                  <a:cubicBezTo>
                    <a:pt x="52" y="28"/>
                    <a:pt x="24" y="33"/>
                    <a:pt x="0" y="39"/>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44"/>
            <p:cNvSpPr/>
            <p:nvPr/>
          </p:nvSpPr>
          <p:spPr>
            <a:xfrm>
              <a:off x="5681663" y="1388270"/>
              <a:ext cx="70247" cy="121444"/>
            </a:xfrm>
            <a:custGeom>
              <a:avLst/>
              <a:gdLst/>
              <a:ahLst/>
              <a:cxnLst/>
              <a:rect l="l" t="t" r="r" b="b"/>
              <a:pathLst>
                <a:path w="25" h="43" extrusionOk="0">
                  <a:moveTo>
                    <a:pt x="25" y="0"/>
                  </a:moveTo>
                  <a:cubicBezTo>
                    <a:pt x="23" y="17"/>
                    <a:pt x="14" y="33"/>
                    <a:pt x="0" y="4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44"/>
            <p:cNvSpPr/>
            <p:nvPr/>
          </p:nvSpPr>
          <p:spPr>
            <a:xfrm>
              <a:off x="5813822" y="1428751"/>
              <a:ext cx="133350" cy="90488"/>
            </a:xfrm>
            <a:custGeom>
              <a:avLst/>
              <a:gdLst/>
              <a:ahLst/>
              <a:cxnLst/>
              <a:rect l="l" t="t" r="r" b="b"/>
              <a:pathLst>
                <a:path w="47" h="32" extrusionOk="0">
                  <a:moveTo>
                    <a:pt x="35" y="32"/>
                  </a:moveTo>
                  <a:cubicBezTo>
                    <a:pt x="39" y="22"/>
                    <a:pt x="43" y="12"/>
                    <a:pt x="47" y="1"/>
                  </a:cubicBezTo>
                  <a:cubicBezTo>
                    <a:pt x="45" y="0"/>
                    <a:pt x="41" y="1"/>
                    <a:pt x="40" y="2"/>
                  </a:cubicBezTo>
                  <a:cubicBezTo>
                    <a:pt x="38" y="4"/>
                    <a:pt x="36" y="5"/>
                    <a:pt x="35" y="7"/>
                  </a:cubicBezTo>
                  <a:cubicBezTo>
                    <a:pt x="31" y="12"/>
                    <a:pt x="29" y="17"/>
                    <a:pt x="27" y="23"/>
                  </a:cubicBezTo>
                  <a:cubicBezTo>
                    <a:pt x="14" y="26"/>
                    <a:pt x="11" y="26"/>
                    <a:pt x="0" y="2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44"/>
            <p:cNvSpPr/>
            <p:nvPr/>
          </p:nvSpPr>
          <p:spPr>
            <a:xfrm>
              <a:off x="5932885" y="1377554"/>
              <a:ext cx="45244" cy="90488"/>
            </a:xfrm>
            <a:custGeom>
              <a:avLst/>
              <a:gdLst/>
              <a:ahLst/>
              <a:cxnLst/>
              <a:rect l="l" t="t" r="r" b="b"/>
              <a:pathLst>
                <a:path w="16" h="32" extrusionOk="0">
                  <a:moveTo>
                    <a:pt x="10" y="32"/>
                  </a:moveTo>
                  <a:cubicBezTo>
                    <a:pt x="12" y="22"/>
                    <a:pt x="14" y="12"/>
                    <a:pt x="16" y="2"/>
                  </a:cubicBezTo>
                  <a:cubicBezTo>
                    <a:pt x="15" y="0"/>
                    <a:pt x="12" y="0"/>
                    <a:pt x="10" y="1"/>
                  </a:cubicBezTo>
                  <a:cubicBezTo>
                    <a:pt x="8" y="2"/>
                    <a:pt x="6" y="3"/>
                    <a:pt x="5" y="5"/>
                  </a:cubicBezTo>
                  <a:cubicBezTo>
                    <a:pt x="2" y="9"/>
                    <a:pt x="0" y="14"/>
                    <a:pt x="0" y="1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44"/>
            <p:cNvSpPr/>
            <p:nvPr/>
          </p:nvSpPr>
          <p:spPr>
            <a:xfrm>
              <a:off x="5822157" y="1447801"/>
              <a:ext cx="88106" cy="16669"/>
            </a:xfrm>
            <a:custGeom>
              <a:avLst/>
              <a:gdLst/>
              <a:ahLst/>
              <a:cxnLst/>
              <a:rect l="l" t="t" r="r" b="b"/>
              <a:pathLst>
                <a:path w="31" h="6" extrusionOk="0">
                  <a:moveTo>
                    <a:pt x="31" y="0"/>
                  </a:moveTo>
                  <a:cubicBezTo>
                    <a:pt x="23" y="2"/>
                    <a:pt x="8" y="4"/>
                    <a:pt x="0" y="6"/>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44"/>
            <p:cNvSpPr/>
            <p:nvPr/>
          </p:nvSpPr>
          <p:spPr>
            <a:xfrm>
              <a:off x="5969795" y="1318022"/>
              <a:ext cx="41672" cy="88106"/>
            </a:xfrm>
            <a:custGeom>
              <a:avLst/>
              <a:gdLst/>
              <a:ahLst/>
              <a:cxnLst/>
              <a:rect l="l" t="t" r="r" b="b"/>
              <a:pathLst>
                <a:path w="15" h="31" extrusionOk="0">
                  <a:moveTo>
                    <a:pt x="14" y="31"/>
                  </a:moveTo>
                  <a:cubicBezTo>
                    <a:pt x="15" y="22"/>
                    <a:pt x="13" y="14"/>
                    <a:pt x="11" y="6"/>
                  </a:cubicBezTo>
                  <a:cubicBezTo>
                    <a:pt x="10" y="4"/>
                    <a:pt x="10" y="3"/>
                    <a:pt x="9" y="2"/>
                  </a:cubicBezTo>
                  <a:cubicBezTo>
                    <a:pt x="8" y="1"/>
                    <a:pt x="6" y="0"/>
                    <a:pt x="5" y="1"/>
                  </a:cubicBezTo>
                  <a:cubicBezTo>
                    <a:pt x="4" y="1"/>
                    <a:pt x="3" y="3"/>
                    <a:pt x="2" y="5"/>
                  </a:cubicBezTo>
                  <a:cubicBezTo>
                    <a:pt x="1" y="9"/>
                    <a:pt x="0" y="15"/>
                    <a:pt x="0" y="2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44"/>
            <p:cNvSpPr/>
            <p:nvPr/>
          </p:nvSpPr>
          <p:spPr>
            <a:xfrm>
              <a:off x="5836445" y="1396604"/>
              <a:ext cx="107156" cy="22622"/>
            </a:xfrm>
            <a:custGeom>
              <a:avLst/>
              <a:gdLst/>
              <a:ahLst/>
              <a:cxnLst/>
              <a:rect l="l" t="t" r="r" b="b"/>
              <a:pathLst>
                <a:path w="38" h="8" extrusionOk="0">
                  <a:moveTo>
                    <a:pt x="0" y="8"/>
                  </a:moveTo>
                  <a:cubicBezTo>
                    <a:pt x="7" y="7"/>
                    <a:pt x="31" y="3"/>
                    <a:pt x="38"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44"/>
            <p:cNvSpPr/>
            <p:nvPr/>
          </p:nvSpPr>
          <p:spPr>
            <a:xfrm>
              <a:off x="4991101" y="1708547"/>
              <a:ext cx="444104" cy="531019"/>
            </a:xfrm>
            <a:custGeom>
              <a:avLst/>
              <a:gdLst/>
              <a:ahLst/>
              <a:cxnLst/>
              <a:rect l="l" t="t" r="r" b="b"/>
              <a:pathLst>
                <a:path w="157" h="188" extrusionOk="0">
                  <a:moveTo>
                    <a:pt x="31" y="70"/>
                  </a:moveTo>
                  <a:cubicBezTo>
                    <a:pt x="21" y="83"/>
                    <a:pt x="14" y="94"/>
                    <a:pt x="7" y="108"/>
                  </a:cubicBezTo>
                  <a:cubicBezTo>
                    <a:pt x="0" y="123"/>
                    <a:pt x="16" y="183"/>
                    <a:pt x="31" y="186"/>
                  </a:cubicBezTo>
                  <a:cubicBezTo>
                    <a:pt x="41" y="188"/>
                    <a:pt x="52" y="185"/>
                    <a:pt x="62" y="180"/>
                  </a:cubicBezTo>
                  <a:cubicBezTo>
                    <a:pt x="71" y="175"/>
                    <a:pt x="79" y="167"/>
                    <a:pt x="86" y="160"/>
                  </a:cubicBezTo>
                  <a:cubicBezTo>
                    <a:pt x="112" y="134"/>
                    <a:pt x="136" y="106"/>
                    <a:pt x="157" y="76"/>
                  </a:cubicBezTo>
                  <a:cubicBezTo>
                    <a:pt x="134" y="52"/>
                    <a:pt x="114" y="25"/>
                    <a:pt x="91" y="0"/>
                  </a:cubicBezTo>
                  <a:cubicBezTo>
                    <a:pt x="70" y="23"/>
                    <a:pt x="50" y="47"/>
                    <a:pt x="31" y="7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44"/>
            <p:cNvSpPr/>
            <p:nvPr/>
          </p:nvSpPr>
          <p:spPr>
            <a:xfrm>
              <a:off x="5104210" y="1844278"/>
              <a:ext cx="40481" cy="259556"/>
            </a:xfrm>
            <a:custGeom>
              <a:avLst/>
              <a:gdLst/>
              <a:ahLst/>
              <a:cxnLst/>
              <a:rect l="l" t="t" r="r" b="b"/>
              <a:pathLst>
                <a:path w="14" h="92" extrusionOk="0">
                  <a:moveTo>
                    <a:pt x="8" y="92"/>
                  </a:moveTo>
                  <a:cubicBezTo>
                    <a:pt x="0" y="62"/>
                    <a:pt x="1" y="30"/>
                    <a:pt x="10" y="0"/>
                  </a:cubicBezTo>
                  <a:cubicBezTo>
                    <a:pt x="6" y="17"/>
                    <a:pt x="8" y="37"/>
                    <a:pt x="14" y="5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2" name="Google Shape;572;p44"/>
            <p:cNvSpPr/>
            <p:nvPr/>
          </p:nvSpPr>
          <p:spPr>
            <a:xfrm>
              <a:off x="4180285" y="452438"/>
              <a:ext cx="458391" cy="1114425"/>
            </a:xfrm>
            <a:custGeom>
              <a:avLst/>
              <a:gdLst/>
              <a:ahLst/>
              <a:cxnLst/>
              <a:rect l="l" t="t" r="r" b="b"/>
              <a:pathLst>
                <a:path w="162" h="394" extrusionOk="0">
                  <a:moveTo>
                    <a:pt x="149" y="314"/>
                  </a:moveTo>
                  <a:cubicBezTo>
                    <a:pt x="142" y="292"/>
                    <a:pt x="138" y="266"/>
                    <a:pt x="132" y="241"/>
                  </a:cubicBezTo>
                  <a:cubicBezTo>
                    <a:pt x="132" y="241"/>
                    <a:pt x="128" y="240"/>
                    <a:pt x="127" y="238"/>
                  </a:cubicBezTo>
                  <a:cubicBezTo>
                    <a:pt x="126" y="231"/>
                    <a:pt x="124" y="223"/>
                    <a:pt x="122" y="217"/>
                  </a:cubicBezTo>
                  <a:cubicBezTo>
                    <a:pt x="117" y="195"/>
                    <a:pt x="113" y="177"/>
                    <a:pt x="113" y="166"/>
                  </a:cubicBezTo>
                  <a:cubicBezTo>
                    <a:pt x="113" y="166"/>
                    <a:pt x="113" y="166"/>
                    <a:pt x="113" y="166"/>
                  </a:cubicBezTo>
                  <a:cubicBezTo>
                    <a:pt x="113" y="166"/>
                    <a:pt x="132" y="172"/>
                    <a:pt x="144" y="168"/>
                  </a:cubicBezTo>
                  <a:cubicBezTo>
                    <a:pt x="162" y="163"/>
                    <a:pt x="162" y="82"/>
                    <a:pt x="149" y="42"/>
                  </a:cubicBezTo>
                  <a:cubicBezTo>
                    <a:pt x="143" y="24"/>
                    <a:pt x="139" y="14"/>
                    <a:pt x="129" y="1"/>
                  </a:cubicBezTo>
                  <a:cubicBezTo>
                    <a:pt x="113" y="0"/>
                    <a:pt x="96" y="0"/>
                    <a:pt x="80" y="3"/>
                  </a:cubicBezTo>
                  <a:cubicBezTo>
                    <a:pt x="78" y="49"/>
                    <a:pt x="47" y="93"/>
                    <a:pt x="0" y="95"/>
                  </a:cubicBezTo>
                  <a:cubicBezTo>
                    <a:pt x="3" y="103"/>
                    <a:pt x="9" y="110"/>
                    <a:pt x="14" y="115"/>
                  </a:cubicBezTo>
                  <a:cubicBezTo>
                    <a:pt x="21" y="121"/>
                    <a:pt x="25" y="122"/>
                    <a:pt x="34" y="119"/>
                  </a:cubicBezTo>
                  <a:cubicBezTo>
                    <a:pt x="44" y="171"/>
                    <a:pt x="42" y="225"/>
                    <a:pt x="41" y="277"/>
                  </a:cubicBezTo>
                  <a:cubicBezTo>
                    <a:pt x="65" y="293"/>
                    <a:pt x="121" y="387"/>
                    <a:pt x="150" y="393"/>
                  </a:cubicBezTo>
                  <a:cubicBezTo>
                    <a:pt x="158" y="394"/>
                    <a:pt x="152" y="323"/>
                    <a:pt x="149" y="31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3" name="Google Shape;573;p44"/>
            <p:cNvSpPr/>
            <p:nvPr/>
          </p:nvSpPr>
          <p:spPr>
            <a:xfrm>
              <a:off x="4400551" y="873920"/>
              <a:ext cx="125016" cy="192881"/>
            </a:xfrm>
            <a:custGeom>
              <a:avLst/>
              <a:gdLst/>
              <a:ahLst/>
              <a:cxnLst/>
              <a:rect l="l" t="t" r="r" b="b"/>
              <a:pathLst>
                <a:path w="44" h="68" extrusionOk="0">
                  <a:moveTo>
                    <a:pt x="44" y="68"/>
                  </a:moveTo>
                  <a:cubicBezTo>
                    <a:pt x="25" y="49"/>
                    <a:pt x="10" y="25"/>
                    <a:pt x="0" y="0"/>
                  </a:cubicBezTo>
                  <a:cubicBezTo>
                    <a:pt x="10" y="7"/>
                    <a:pt x="18" y="11"/>
                    <a:pt x="35" y="17"/>
                  </a:cubicBezTo>
                  <a:cubicBezTo>
                    <a:pt x="35" y="28"/>
                    <a:pt x="39" y="46"/>
                    <a:pt x="44" y="6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4" name="Google Shape;574;p44"/>
            <p:cNvSpPr/>
            <p:nvPr/>
          </p:nvSpPr>
          <p:spPr>
            <a:xfrm>
              <a:off x="4480322" y="795338"/>
              <a:ext cx="84535" cy="70247"/>
            </a:xfrm>
            <a:custGeom>
              <a:avLst/>
              <a:gdLst/>
              <a:ahLst/>
              <a:cxnLst/>
              <a:rect l="l" t="t" r="r" b="b"/>
              <a:pathLst>
                <a:path w="30" h="25" extrusionOk="0">
                  <a:moveTo>
                    <a:pt x="29" y="8"/>
                  </a:moveTo>
                  <a:cubicBezTo>
                    <a:pt x="30" y="6"/>
                    <a:pt x="29" y="2"/>
                    <a:pt x="24" y="1"/>
                  </a:cubicBezTo>
                  <a:cubicBezTo>
                    <a:pt x="16" y="1"/>
                    <a:pt x="6" y="0"/>
                    <a:pt x="0" y="7"/>
                  </a:cubicBezTo>
                  <a:cubicBezTo>
                    <a:pt x="1" y="13"/>
                    <a:pt x="4" y="19"/>
                    <a:pt x="7" y="22"/>
                  </a:cubicBezTo>
                  <a:cubicBezTo>
                    <a:pt x="11" y="25"/>
                    <a:pt x="16" y="25"/>
                    <a:pt x="20" y="23"/>
                  </a:cubicBezTo>
                  <a:cubicBezTo>
                    <a:pt x="25" y="21"/>
                    <a:pt x="27" y="14"/>
                    <a:pt x="29" y="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5" name="Google Shape;575;p44"/>
            <p:cNvSpPr/>
            <p:nvPr/>
          </p:nvSpPr>
          <p:spPr>
            <a:xfrm>
              <a:off x="4200526" y="696516"/>
              <a:ext cx="53579" cy="27385"/>
            </a:xfrm>
            <a:custGeom>
              <a:avLst/>
              <a:gdLst/>
              <a:ahLst/>
              <a:cxnLst/>
              <a:rect l="l" t="t" r="r" b="b"/>
              <a:pathLst>
                <a:path w="19" h="10" extrusionOk="0">
                  <a:moveTo>
                    <a:pt x="0" y="4"/>
                  </a:moveTo>
                  <a:cubicBezTo>
                    <a:pt x="0" y="3"/>
                    <a:pt x="1" y="2"/>
                    <a:pt x="2" y="1"/>
                  </a:cubicBezTo>
                  <a:cubicBezTo>
                    <a:pt x="4" y="0"/>
                    <a:pt x="5" y="0"/>
                    <a:pt x="6" y="0"/>
                  </a:cubicBezTo>
                  <a:cubicBezTo>
                    <a:pt x="12" y="0"/>
                    <a:pt x="18" y="4"/>
                    <a:pt x="19" y="1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6" name="Google Shape;576;p44"/>
            <p:cNvSpPr/>
            <p:nvPr/>
          </p:nvSpPr>
          <p:spPr>
            <a:xfrm>
              <a:off x="4474370" y="812007"/>
              <a:ext cx="92869" cy="22622"/>
            </a:xfrm>
            <a:custGeom>
              <a:avLst/>
              <a:gdLst/>
              <a:ahLst/>
              <a:cxnLst/>
              <a:rect l="l" t="t" r="r" b="b"/>
              <a:pathLst>
                <a:path w="33" h="8" extrusionOk="0">
                  <a:moveTo>
                    <a:pt x="33" y="1"/>
                  </a:moveTo>
                  <a:cubicBezTo>
                    <a:pt x="22" y="3"/>
                    <a:pt x="11" y="3"/>
                    <a:pt x="0" y="0"/>
                  </a:cubicBezTo>
                  <a:cubicBezTo>
                    <a:pt x="4" y="4"/>
                    <a:pt x="10" y="7"/>
                    <a:pt x="16" y="7"/>
                  </a:cubicBezTo>
                  <a:cubicBezTo>
                    <a:pt x="22" y="8"/>
                    <a:pt x="28" y="5"/>
                    <a:pt x="33" y="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7" name="Google Shape;577;p44"/>
            <p:cNvSpPr/>
            <p:nvPr/>
          </p:nvSpPr>
          <p:spPr>
            <a:xfrm>
              <a:off x="4521994" y="673895"/>
              <a:ext cx="36910" cy="70247"/>
            </a:xfrm>
            <a:custGeom>
              <a:avLst/>
              <a:gdLst/>
              <a:ahLst/>
              <a:cxnLst/>
              <a:rect l="l" t="t" r="r" b="b"/>
              <a:pathLst>
                <a:path w="13" h="25" extrusionOk="0">
                  <a:moveTo>
                    <a:pt x="8" y="25"/>
                  </a:moveTo>
                  <a:cubicBezTo>
                    <a:pt x="9" y="23"/>
                    <a:pt x="11" y="21"/>
                    <a:pt x="12" y="18"/>
                  </a:cubicBezTo>
                  <a:cubicBezTo>
                    <a:pt x="13" y="17"/>
                    <a:pt x="13" y="16"/>
                    <a:pt x="13" y="15"/>
                  </a:cubicBezTo>
                  <a:cubicBezTo>
                    <a:pt x="13" y="13"/>
                    <a:pt x="10" y="12"/>
                    <a:pt x="8" y="10"/>
                  </a:cubicBezTo>
                  <a:cubicBezTo>
                    <a:pt x="4" y="8"/>
                    <a:pt x="1" y="5"/>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8" name="Google Shape;578;p44"/>
            <p:cNvSpPr/>
            <p:nvPr/>
          </p:nvSpPr>
          <p:spPr>
            <a:xfrm>
              <a:off x="4400551" y="639366"/>
              <a:ext cx="65485" cy="16669"/>
            </a:xfrm>
            <a:custGeom>
              <a:avLst/>
              <a:gdLst/>
              <a:ahLst/>
              <a:cxnLst/>
              <a:rect l="l" t="t" r="r" b="b"/>
              <a:pathLst>
                <a:path w="23" h="6" extrusionOk="0">
                  <a:moveTo>
                    <a:pt x="0" y="6"/>
                  </a:moveTo>
                  <a:cubicBezTo>
                    <a:pt x="3" y="3"/>
                    <a:pt x="7" y="1"/>
                    <a:pt x="11" y="0"/>
                  </a:cubicBezTo>
                  <a:cubicBezTo>
                    <a:pt x="15" y="0"/>
                    <a:pt x="20" y="1"/>
                    <a:pt x="23" y="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9" name="Google Shape;579;p44"/>
            <p:cNvSpPr/>
            <p:nvPr/>
          </p:nvSpPr>
          <p:spPr>
            <a:xfrm>
              <a:off x="4408885" y="636985"/>
              <a:ext cx="48816" cy="47625"/>
            </a:xfrm>
            <a:custGeom>
              <a:avLst/>
              <a:gdLst/>
              <a:ahLst/>
              <a:cxnLst/>
              <a:rect l="l" t="t" r="r" b="b"/>
              <a:pathLst>
                <a:path w="17" h="17" extrusionOk="0">
                  <a:moveTo>
                    <a:pt x="17" y="8"/>
                  </a:moveTo>
                  <a:cubicBezTo>
                    <a:pt x="17" y="13"/>
                    <a:pt x="14" y="17"/>
                    <a:pt x="9" y="17"/>
                  </a:cubicBezTo>
                  <a:cubicBezTo>
                    <a:pt x="4" y="17"/>
                    <a:pt x="0" y="14"/>
                    <a:pt x="0" y="9"/>
                  </a:cubicBezTo>
                  <a:cubicBezTo>
                    <a:pt x="0" y="4"/>
                    <a:pt x="4" y="0"/>
                    <a:pt x="8" y="0"/>
                  </a:cubicBezTo>
                  <a:cubicBezTo>
                    <a:pt x="13" y="0"/>
                    <a:pt x="17" y="4"/>
                    <a:pt x="17" y="8"/>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0" name="Google Shape;580;p44"/>
            <p:cNvSpPr/>
            <p:nvPr/>
          </p:nvSpPr>
          <p:spPr>
            <a:xfrm>
              <a:off x="4536282" y="625079"/>
              <a:ext cx="65485" cy="17860"/>
            </a:xfrm>
            <a:custGeom>
              <a:avLst/>
              <a:gdLst/>
              <a:ahLst/>
              <a:cxnLst/>
              <a:rect l="l" t="t" r="r" b="b"/>
              <a:pathLst>
                <a:path w="23" h="6" extrusionOk="0">
                  <a:moveTo>
                    <a:pt x="0" y="6"/>
                  </a:moveTo>
                  <a:cubicBezTo>
                    <a:pt x="3" y="3"/>
                    <a:pt x="7" y="1"/>
                    <a:pt x="11" y="0"/>
                  </a:cubicBezTo>
                  <a:cubicBezTo>
                    <a:pt x="16" y="0"/>
                    <a:pt x="20" y="1"/>
                    <a:pt x="23" y="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1" name="Google Shape;581;p44"/>
            <p:cNvSpPr/>
            <p:nvPr/>
          </p:nvSpPr>
          <p:spPr>
            <a:xfrm>
              <a:off x="4544616" y="622697"/>
              <a:ext cx="51197" cy="47625"/>
            </a:xfrm>
            <a:custGeom>
              <a:avLst/>
              <a:gdLst/>
              <a:ahLst/>
              <a:cxnLst/>
              <a:rect l="l" t="t" r="r" b="b"/>
              <a:pathLst>
                <a:path w="18" h="17" extrusionOk="0">
                  <a:moveTo>
                    <a:pt x="18" y="9"/>
                  </a:moveTo>
                  <a:cubicBezTo>
                    <a:pt x="18" y="13"/>
                    <a:pt x="14" y="17"/>
                    <a:pt x="9" y="17"/>
                  </a:cubicBezTo>
                  <a:cubicBezTo>
                    <a:pt x="5" y="17"/>
                    <a:pt x="1" y="14"/>
                    <a:pt x="1" y="9"/>
                  </a:cubicBezTo>
                  <a:cubicBezTo>
                    <a:pt x="0" y="4"/>
                    <a:pt x="4" y="0"/>
                    <a:pt x="9" y="0"/>
                  </a:cubicBezTo>
                  <a:cubicBezTo>
                    <a:pt x="14" y="0"/>
                    <a:pt x="17" y="4"/>
                    <a:pt x="18" y="9"/>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2" name="Google Shape;582;p44"/>
            <p:cNvSpPr/>
            <p:nvPr/>
          </p:nvSpPr>
          <p:spPr>
            <a:xfrm>
              <a:off x="4363641" y="583407"/>
              <a:ext cx="108347" cy="33338"/>
            </a:xfrm>
            <a:custGeom>
              <a:avLst/>
              <a:gdLst/>
              <a:ahLst/>
              <a:cxnLst/>
              <a:rect l="l" t="t" r="r" b="b"/>
              <a:pathLst>
                <a:path w="38" h="12" extrusionOk="0">
                  <a:moveTo>
                    <a:pt x="0" y="12"/>
                  </a:moveTo>
                  <a:cubicBezTo>
                    <a:pt x="10" y="3"/>
                    <a:pt x="25" y="0"/>
                    <a:pt x="38" y="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3" name="Google Shape;583;p44"/>
            <p:cNvSpPr/>
            <p:nvPr/>
          </p:nvSpPr>
          <p:spPr>
            <a:xfrm>
              <a:off x="4525566" y="569120"/>
              <a:ext cx="64294" cy="16669"/>
            </a:xfrm>
            <a:custGeom>
              <a:avLst/>
              <a:gdLst/>
              <a:ahLst/>
              <a:cxnLst/>
              <a:rect l="l" t="t" r="r" b="b"/>
              <a:pathLst>
                <a:path w="23" h="6" extrusionOk="0">
                  <a:moveTo>
                    <a:pt x="0" y="6"/>
                  </a:moveTo>
                  <a:cubicBezTo>
                    <a:pt x="6" y="1"/>
                    <a:pt x="16" y="0"/>
                    <a:pt x="23" y="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4" name="Google Shape;584;p44"/>
            <p:cNvSpPr/>
            <p:nvPr/>
          </p:nvSpPr>
          <p:spPr>
            <a:xfrm>
              <a:off x="3731420" y="2295526"/>
              <a:ext cx="1302544" cy="579835"/>
            </a:xfrm>
            <a:custGeom>
              <a:avLst/>
              <a:gdLst/>
              <a:ahLst/>
              <a:cxnLst/>
              <a:rect l="l" t="t" r="r" b="b"/>
              <a:pathLst>
                <a:path w="461" h="205" extrusionOk="0">
                  <a:moveTo>
                    <a:pt x="461" y="205"/>
                  </a:moveTo>
                  <a:cubicBezTo>
                    <a:pt x="0" y="205"/>
                    <a:pt x="0" y="205"/>
                    <a:pt x="0" y="205"/>
                  </a:cubicBezTo>
                  <a:cubicBezTo>
                    <a:pt x="1" y="199"/>
                    <a:pt x="3" y="192"/>
                    <a:pt x="4" y="185"/>
                  </a:cubicBezTo>
                  <a:cubicBezTo>
                    <a:pt x="4" y="185"/>
                    <a:pt x="3" y="185"/>
                    <a:pt x="3" y="185"/>
                  </a:cubicBezTo>
                  <a:cubicBezTo>
                    <a:pt x="4" y="182"/>
                    <a:pt x="5" y="179"/>
                    <a:pt x="6" y="176"/>
                  </a:cubicBezTo>
                  <a:cubicBezTo>
                    <a:pt x="14" y="139"/>
                    <a:pt x="28" y="99"/>
                    <a:pt x="48" y="55"/>
                  </a:cubicBezTo>
                  <a:cubicBezTo>
                    <a:pt x="54" y="43"/>
                    <a:pt x="60" y="31"/>
                    <a:pt x="67" y="18"/>
                  </a:cubicBezTo>
                  <a:cubicBezTo>
                    <a:pt x="70" y="13"/>
                    <a:pt x="73" y="7"/>
                    <a:pt x="76" y="0"/>
                  </a:cubicBezTo>
                  <a:cubicBezTo>
                    <a:pt x="82" y="3"/>
                    <a:pt x="89" y="6"/>
                    <a:pt x="95" y="9"/>
                  </a:cubicBezTo>
                  <a:cubicBezTo>
                    <a:pt x="97" y="10"/>
                    <a:pt x="100" y="10"/>
                    <a:pt x="102" y="11"/>
                  </a:cubicBezTo>
                  <a:cubicBezTo>
                    <a:pt x="108" y="14"/>
                    <a:pt x="114" y="16"/>
                    <a:pt x="120" y="18"/>
                  </a:cubicBezTo>
                  <a:cubicBezTo>
                    <a:pt x="122" y="19"/>
                    <a:pt x="124" y="20"/>
                    <a:pt x="125" y="20"/>
                  </a:cubicBezTo>
                  <a:cubicBezTo>
                    <a:pt x="128" y="21"/>
                    <a:pt x="130" y="22"/>
                    <a:pt x="132" y="22"/>
                  </a:cubicBezTo>
                  <a:cubicBezTo>
                    <a:pt x="135" y="23"/>
                    <a:pt x="138" y="24"/>
                    <a:pt x="141" y="25"/>
                  </a:cubicBezTo>
                  <a:cubicBezTo>
                    <a:pt x="141" y="26"/>
                    <a:pt x="141" y="26"/>
                    <a:pt x="141" y="26"/>
                  </a:cubicBezTo>
                  <a:cubicBezTo>
                    <a:pt x="144" y="27"/>
                    <a:pt x="147" y="28"/>
                    <a:pt x="150" y="28"/>
                  </a:cubicBezTo>
                  <a:cubicBezTo>
                    <a:pt x="154" y="29"/>
                    <a:pt x="157" y="30"/>
                    <a:pt x="160" y="31"/>
                  </a:cubicBezTo>
                  <a:cubicBezTo>
                    <a:pt x="163" y="32"/>
                    <a:pt x="166" y="33"/>
                    <a:pt x="170" y="34"/>
                  </a:cubicBezTo>
                  <a:cubicBezTo>
                    <a:pt x="173" y="35"/>
                    <a:pt x="175" y="36"/>
                    <a:pt x="178" y="36"/>
                  </a:cubicBezTo>
                  <a:cubicBezTo>
                    <a:pt x="180" y="37"/>
                    <a:pt x="182" y="37"/>
                    <a:pt x="183" y="38"/>
                  </a:cubicBezTo>
                  <a:cubicBezTo>
                    <a:pt x="185" y="38"/>
                    <a:pt x="187" y="39"/>
                    <a:pt x="189" y="39"/>
                  </a:cubicBezTo>
                  <a:cubicBezTo>
                    <a:pt x="192" y="40"/>
                    <a:pt x="195" y="41"/>
                    <a:pt x="198" y="41"/>
                  </a:cubicBezTo>
                  <a:cubicBezTo>
                    <a:pt x="199" y="41"/>
                    <a:pt x="199" y="41"/>
                    <a:pt x="199" y="41"/>
                  </a:cubicBezTo>
                  <a:cubicBezTo>
                    <a:pt x="202" y="42"/>
                    <a:pt x="205" y="43"/>
                    <a:pt x="207" y="43"/>
                  </a:cubicBezTo>
                  <a:cubicBezTo>
                    <a:pt x="211" y="44"/>
                    <a:pt x="216" y="45"/>
                    <a:pt x="220" y="46"/>
                  </a:cubicBezTo>
                  <a:cubicBezTo>
                    <a:pt x="222" y="46"/>
                    <a:pt x="225" y="47"/>
                    <a:pt x="227" y="47"/>
                  </a:cubicBezTo>
                  <a:cubicBezTo>
                    <a:pt x="234" y="49"/>
                    <a:pt x="241" y="50"/>
                    <a:pt x="248" y="51"/>
                  </a:cubicBezTo>
                  <a:cubicBezTo>
                    <a:pt x="251" y="51"/>
                    <a:pt x="254" y="52"/>
                    <a:pt x="258" y="52"/>
                  </a:cubicBezTo>
                  <a:cubicBezTo>
                    <a:pt x="259" y="53"/>
                    <a:pt x="261" y="53"/>
                    <a:pt x="263" y="53"/>
                  </a:cubicBezTo>
                  <a:cubicBezTo>
                    <a:pt x="266" y="53"/>
                    <a:pt x="268" y="54"/>
                    <a:pt x="270" y="54"/>
                  </a:cubicBezTo>
                  <a:cubicBezTo>
                    <a:pt x="272" y="54"/>
                    <a:pt x="275" y="55"/>
                    <a:pt x="278" y="55"/>
                  </a:cubicBezTo>
                  <a:cubicBezTo>
                    <a:pt x="281" y="55"/>
                    <a:pt x="284" y="56"/>
                    <a:pt x="287" y="56"/>
                  </a:cubicBezTo>
                  <a:cubicBezTo>
                    <a:pt x="294" y="57"/>
                    <a:pt x="301" y="58"/>
                    <a:pt x="307" y="58"/>
                  </a:cubicBezTo>
                  <a:cubicBezTo>
                    <a:pt x="310" y="58"/>
                    <a:pt x="313" y="59"/>
                    <a:pt x="316" y="59"/>
                  </a:cubicBezTo>
                  <a:cubicBezTo>
                    <a:pt x="316" y="59"/>
                    <a:pt x="316" y="59"/>
                    <a:pt x="316" y="59"/>
                  </a:cubicBezTo>
                  <a:cubicBezTo>
                    <a:pt x="318" y="59"/>
                    <a:pt x="319" y="59"/>
                    <a:pt x="321" y="59"/>
                  </a:cubicBezTo>
                  <a:cubicBezTo>
                    <a:pt x="321" y="59"/>
                    <a:pt x="321" y="59"/>
                    <a:pt x="321" y="59"/>
                  </a:cubicBezTo>
                  <a:cubicBezTo>
                    <a:pt x="323" y="59"/>
                    <a:pt x="325" y="59"/>
                    <a:pt x="327" y="60"/>
                  </a:cubicBezTo>
                  <a:cubicBezTo>
                    <a:pt x="330" y="60"/>
                    <a:pt x="334" y="60"/>
                    <a:pt x="337" y="60"/>
                  </a:cubicBezTo>
                  <a:cubicBezTo>
                    <a:pt x="340" y="60"/>
                    <a:pt x="343" y="60"/>
                    <a:pt x="346" y="61"/>
                  </a:cubicBezTo>
                  <a:cubicBezTo>
                    <a:pt x="355" y="61"/>
                    <a:pt x="364" y="61"/>
                    <a:pt x="373" y="61"/>
                  </a:cubicBezTo>
                  <a:cubicBezTo>
                    <a:pt x="375" y="61"/>
                    <a:pt x="377" y="61"/>
                    <a:pt x="379" y="61"/>
                  </a:cubicBezTo>
                  <a:cubicBezTo>
                    <a:pt x="390" y="61"/>
                    <a:pt x="400" y="61"/>
                    <a:pt x="411" y="61"/>
                  </a:cubicBezTo>
                  <a:cubicBezTo>
                    <a:pt x="413" y="76"/>
                    <a:pt x="415" y="91"/>
                    <a:pt x="417" y="106"/>
                  </a:cubicBezTo>
                  <a:cubicBezTo>
                    <a:pt x="431" y="137"/>
                    <a:pt x="446" y="170"/>
                    <a:pt x="461" y="20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5" name="Google Shape;585;p44"/>
            <p:cNvSpPr/>
            <p:nvPr/>
          </p:nvSpPr>
          <p:spPr>
            <a:xfrm>
              <a:off x="3731420" y="2295526"/>
              <a:ext cx="892969" cy="579835"/>
            </a:xfrm>
            <a:custGeom>
              <a:avLst/>
              <a:gdLst/>
              <a:ahLst/>
              <a:cxnLst/>
              <a:rect l="l" t="t" r="r" b="b"/>
              <a:pathLst>
                <a:path w="316" h="205" extrusionOk="0">
                  <a:moveTo>
                    <a:pt x="316" y="59"/>
                  </a:moveTo>
                  <a:cubicBezTo>
                    <a:pt x="316" y="59"/>
                    <a:pt x="316" y="59"/>
                    <a:pt x="316" y="59"/>
                  </a:cubicBezTo>
                  <a:cubicBezTo>
                    <a:pt x="316" y="59"/>
                    <a:pt x="316" y="59"/>
                    <a:pt x="316" y="59"/>
                  </a:cubicBezTo>
                  <a:cubicBezTo>
                    <a:pt x="315" y="66"/>
                    <a:pt x="313" y="74"/>
                    <a:pt x="312" y="82"/>
                  </a:cubicBezTo>
                  <a:cubicBezTo>
                    <a:pt x="304" y="118"/>
                    <a:pt x="293" y="169"/>
                    <a:pt x="285" y="205"/>
                  </a:cubicBezTo>
                  <a:cubicBezTo>
                    <a:pt x="0" y="205"/>
                    <a:pt x="0" y="205"/>
                    <a:pt x="0" y="205"/>
                  </a:cubicBezTo>
                  <a:cubicBezTo>
                    <a:pt x="1" y="199"/>
                    <a:pt x="3" y="192"/>
                    <a:pt x="4" y="185"/>
                  </a:cubicBezTo>
                  <a:cubicBezTo>
                    <a:pt x="4" y="185"/>
                    <a:pt x="3" y="185"/>
                    <a:pt x="3" y="185"/>
                  </a:cubicBezTo>
                  <a:cubicBezTo>
                    <a:pt x="4" y="182"/>
                    <a:pt x="5" y="179"/>
                    <a:pt x="6" y="176"/>
                  </a:cubicBezTo>
                  <a:cubicBezTo>
                    <a:pt x="14" y="139"/>
                    <a:pt x="28" y="99"/>
                    <a:pt x="48" y="55"/>
                  </a:cubicBezTo>
                  <a:cubicBezTo>
                    <a:pt x="54" y="43"/>
                    <a:pt x="60" y="31"/>
                    <a:pt x="67" y="18"/>
                  </a:cubicBezTo>
                  <a:cubicBezTo>
                    <a:pt x="70" y="13"/>
                    <a:pt x="73" y="7"/>
                    <a:pt x="76" y="0"/>
                  </a:cubicBezTo>
                  <a:cubicBezTo>
                    <a:pt x="163" y="37"/>
                    <a:pt x="220" y="49"/>
                    <a:pt x="316" y="5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6" name="Google Shape;586;p44"/>
            <p:cNvSpPr/>
            <p:nvPr/>
          </p:nvSpPr>
          <p:spPr>
            <a:xfrm>
              <a:off x="3931445" y="2363391"/>
              <a:ext cx="960835" cy="192881"/>
            </a:xfrm>
            <a:custGeom>
              <a:avLst/>
              <a:gdLst/>
              <a:ahLst/>
              <a:cxnLst/>
              <a:rect l="l" t="t" r="r" b="b"/>
              <a:pathLst>
                <a:path w="340" h="68" extrusionOk="0">
                  <a:moveTo>
                    <a:pt x="0" y="0"/>
                  </a:moveTo>
                  <a:cubicBezTo>
                    <a:pt x="105" y="49"/>
                    <a:pt x="225" y="68"/>
                    <a:pt x="340" y="5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7" name="Google Shape;587;p44"/>
            <p:cNvSpPr/>
            <p:nvPr/>
          </p:nvSpPr>
          <p:spPr>
            <a:xfrm>
              <a:off x="3858816" y="2505076"/>
              <a:ext cx="288131" cy="28575"/>
            </a:xfrm>
            <a:custGeom>
              <a:avLst/>
              <a:gdLst/>
              <a:ahLst/>
              <a:cxnLst/>
              <a:rect l="l" t="t" r="r" b="b"/>
              <a:pathLst>
                <a:path w="102" h="10" extrusionOk="0">
                  <a:moveTo>
                    <a:pt x="0" y="1"/>
                  </a:moveTo>
                  <a:cubicBezTo>
                    <a:pt x="34" y="10"/>
                    <a:pt x="69" y="9"/>
                    <a:pt x="102"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8" name="Google Shape;588;p44"/>
            <p:cNvSpPr/>
            <p:nvPr/>
          </p:nvSpPr>
          <p:spPr>
            <a:xfrm>
              <a:off x="4539854" y="2527697"/>
              <a:ext cx="78581" cy="347663"/>
            </a:xfrm>
            <a:custGeom>
              <a:avLst/>
              <a:gdLst/>
              <a:ahLst/>
              <a:cxnLst/>
              <a:rect l="l" t="t" r="r" b="b"/>
              <a:pathLst>
                <a:path w="28" h="123" extrusionOk="0">
                  <a:moveTo>
                    <a:pt x="28" y="0"/>
                  </a:moveTo>
                  <a:cubicBezTo>
                    <a:pt x="28" y="0"/>
                    <a:pt x="28" y="0"/>
                    <a:pt x="28" y="0"/>
                  </a:cubicBezTo>
                  <a:cubicBezTo>
                    <a:pt x="19" y="41"/>
                    <a:pt x="10" y="82"/>
                    <a:pt x="0" y="12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9" name="Google Shape;589;p44"/>
            <p:cNvSpPr/>
            <p:nvPr/>
          </p:nvSpPr>
          <p:spPr>
            <a:xfrm>
              <a:off x="3898107" y="1091804"/>
              <a:ext cx="994173" cy="1384697"/>
            </a:xfrm>
            <a:custGeom>
              <a:avLst/>
              <a:gdLst/>
              <a:ahLst/>
              <a:cxnLst/>
              <a:rect l="l" t="t" r="r" b="b"/>
              <a:pathLst>
                <a:path w="352" h="490" extrusionOk="0">
                  <a:moveTo>
                    <a:pt x="352" y="487"/>
                  </a:moveTo>
                  <a:cubicBezTo>
                    <a:pt x="346" y="449"/>
                    <a:pt x="323" y="363"/>
                    <a:pt x="321" y="341"/>
                  </a:cubicBezTo>
                  <a:cubicBezTo>
                    <a:pt x="312" y="233"/>
                    <a:pt x="344" y="152"/>
                    <a:pt x="328" y="63"/>
                  </a:cubicBezTo>
                  <a:cubicBezTo>
                    <a:pt x="326" y="51"/>
                    <a:pt x="318" y="42"/>
                    <a:pt x="306" y="38"/>
                  </a:cubicBezTo>
                  <a:cubicBezTo>
                    <a:pt x="285" y="32"/>
                    <a:pt x="250" y="21"/>
                    <a:pt x="232" y="15"/>
                  </a:cubicBezTo>
                  <a:cubicBezTo>
                    <a:pt x="232" y="15"/>
                    <a:pt x="250" y="148"/>
                    <a:pt x="242" y="146"/>
                  </a:cubicBezTo>
                  <a:cubicBezTo>
                    <a:pt x="234" y="144"/>
                    <a:pt x="142" y="0"/>
                    <a:pt x="142" y="0"/>
                  </a:cubicBezTo>
                  <a:cubicBezTo>
                    <a:pt x="98" y="5"/>
                    <a:pt x="44" y="12"/>
                    <a:pt x="8" y="28"/>
                  </a:cubicBezTo>
                  <a:cubicBezTo>
                    <a:pt x="0" y="32"/>
                    <a:pt x="40" y="218"/>
                    <a:pt x="74" y="325"/>
                  </a:cubicBezTo>
                  <a:cubicBezTo>
                    <a:pt x="64" y="342"/>
                    <a:pt x="30" y="399"/>
                    <a:pt x="17" y="426"/>
                  </a:cubicBezTo>
                  <a:cubicBezTo>
                    <a:pt x="121" y="474"/>
                    <a:pt x="237" y="490"/>
                    <a:pt x="352" y="48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0" name="Google Shape;590;p44"/>
            <p:cNvSpPr/>
            <p:nvPr/>
          </p:nvSpPr>
          <p:spPr>
            <a:xfrm>
              <a:off x="4180285" y="1114426"/>
              <a:ext cx="427435" cy="520304"/>
            </a:xfrm>
            <a:custGeom>
              <a:avLst/>
              <a:gdLst/>
              <a:ahLst/>
              <a:cxnLst/>
              <a:rect l="l" t="t" r="r" b="b"/>
              <a:pathLst>
                <a:path w="151" h="184" extrusionOk="0">
                  <a:moveTo>
                    <a:pt x="19" y="0"/>
                  </a:moveTo>
                  <a:cubicBezTo>
                    <a:pt x="13" y="18"/>
                    <a:pt x="6" y="37"/>
                    <a:pt x="0" y="55"/>
                  </a:cubicBezTo>
                  <a:cubicBezTo>
                    <a:pt x="18" y="59"/>
                    <a:pt x="37" y="62"/>
                    <a:pt x="55" y="65"/>
                  </a:cubicBezTo>
                  <a:cubicBezTo>
                    <a:pt x="46" y="77"/>
                    <a:pt x="33" y="88"/>
                    <a:pt x="23" y="100"/>
                  </a:cubicBezTo>
                  <a:cubicBezTo>
                    <a:pt x="73" y="115"/>
                    <a:pt x="117" y="144"/>
                    <a:pt x="151" y="18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1" name="Google Shape;591;p44"/>
            <p:cNvSpPr/>
            <p:nvPr/>
          </p:nvSpPr>
          <p:spPr>
            <a:xfrm>
              <a:off x="4593432" y="1159670"/>
              <a:ext cx="169069" cy="475060"/>
            </a:xfrm>
            <a:custGeom>
              <a:avLst/>
              <a:gdLst/>
              <a:ahLst/>
              <a:cxnLst/>
              <a:rect l="l" t="t" r="r" b="b"/>
              <a:pathLst>
                <a:path w="60" h="168" extrusionOk="0">
                  <a:moveTo>
                    <a:pt x="0" y="0"/>
                  </a:moveTo>
                  <a:cubicBezTo>
                    <a:pt x="16" y="12"/>
                    <a:pt x="31" y="26"/>
                    <a:pt x="45" y="41"/>
                  </a:cubicBezTo>
                  <a:cubicBezTo>
                    <a:pt x="33" y="42"/>
                    <a:pt x="21" y="43"/>
                    <a:pt x="9" y="44"/>
                  </a:cubicBezTo>
                  <a:cubicBezTo>
                    <a:pt x="28" y="54"/>
                    <a:pt x="45" y="67"/>
                    <a:pt x="60" y="81"/>
                  </a:cubicBezTo>
                  <a:cubicBezTo>
                    <a:pt x="35" y="104"/>
                    <a:pt x="19" y="135"/>
                    <a:pt x="13" y="16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2" name="Google Shape;592;p44"/>
            <p:cNvSpPr/>
            <p:nvPr/>
          </p:nvSpPr>
          <p:spPr>
            <a:xfrm>
              <a:off x="4589860" y="1515666"/>
              <a:ext cx="79772" cy="938213"/>
            </a:xfrm>
            <a:custGeom>
              <a:avLst/>
              <a:gdLst/>
              <a:ahLst/>
              <a:cxnLst/>
              <a:rect l="l" t="t" r="r" b="b"/>
              <a:pathLst>
                <a:path w="28" h="332" extrusionOk="0">
                  <a:moveTo>
                    <a:pt x="0" y="0"/>
                  </a:moveTo>
                  <a:cubicBezTo>
                    <a:pt x="28" y="108"/>
                    <a:pt x="27" y="141"/>
                    <a:pt x="17" y="332"/>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3" name="Google Shape;593;p44"/>
            <p:cNvSpPr/>
            <p:nvPr/>
          </p:nvSpPr>
          <p:spPr>
            <a:xfrm>
              <a:off x="4067176" y="1869282"/>
              <a:ext cx="294085" cy="370285"/>
            </a:xfrm>
            <a:custGeom>
              <a:avLst/>
              <a:gdLst/>
              <a:ahLst/>
              <a:cxnLst/>
              <a:rect l="l" t="t" r="r" b="b"/>
              <a:pathLst>
                <a:path w="104" h="131" extrusionOk="0">
                  <a:moveTo>
                    <a:pt x="0" y="0"/>
                  </a:moveTo>
                  <a:cubicBezTo>
                    <a:pt x="21" y="52"/>
                    <a:pt x="58" y="98"/>
                    <a:pt x="104" y="131"/>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4" name="Google Shape;594;p44"/>
            <p:cNvSpPr/>
            <p:nvPr/>
          </p:nvSpPr>
          <p:spPr>
            <a:xfrm>
              <a:off x="4194572" y="2270522"/>
              <a:ext cx="460772" cy="175022"/>
            </a:xfrm>
            <a:custGeom>
              <a:avLst/>
              <a:gdLst/>
              <a:ahLst/>
              <a:cxnLst/>
              <a:rect l="l" t="t" r="r" b="b"/>
              <a:pathLst>
                <a:path w="163" h="62" extrusionOk="0">
                  <a:moveTo>
                    <a:pt x="0" y="0"/>
                  </a:moveTo>
                  <a:cubicBezTo>
                    <a:pt x="50" y="30"/>
                    <a:pt x="105" y="51"/>
                    <a:pt x="163" y="62"/>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5" name="Google Shape;595;p44"/>
            <p:cNvSpPr/>
            <p:nvPr/>
          </p:nvSpPr>
          <p:spPr>
            <a:xfrm>
              <a:off x="3858816" y="1965722"/>
              <a:ext cx="864394" cy="267891"/>
            </a:xfrm>
            <a:custGeom>
              <a:avLst/>
              <a:gdLst/>
              <a:ahLst/>
              <a:cxnLst/>
              <a:rect l="l" t="t" r="r" b="b"/>
              <a:pathLst>
                <a:path w="306" h="95" extrusionOk="0">
                  <a:moveTo>
                    <a:pt x="0" y="95"/>
                  </a:moveTo>
                  <a:cubicBezTo>
                    <a:pt x="16" y="1"/>
                    <a:pt x="16" y="1"/>
                    <a:pt x="16" y="1"/>
                  </a:cubicBezTo>
                  <a:cubicBezTo>
                    <a:pt x="16" y="1"/>
                    <a:pt x="198" y="4"/>
                    <a:pt x="198" y="4"/>
                  </a:cubicBezTo>
                  <a:cubicBezTo>
                    <a:pt x="208" y="0"/>
                    <a:pt x="221" y="2"/>
                    <a:pt x="225" y="3"/>
                  </a:cubicBezTo>
                  <a:cubicBezTo>
                    <a:pt x="235" y="4"/>
                    <a:pt x="244" y="6"/>
                    <a:pt x="253" y="10"/>
                  </a:cubicBezTo>
                  <a:cubicBezTo>
                    <a:pt x="262" y="14"/>
                    <a:pt x="271" y="19"/>
                    <a:pt x="280" y="23"/>
                  </a:cubicBezTo>
                  <a:cubicBezTo>
                    <a:pt x="291" y="27"/>
                    <a:pt x="295" y="29"/>
                    <a:pt x="306" y="34"/>
                  </a:cubicBezTo>
                  <a:cubicBezTo>
                    <a:pt x="306" y="37"/>
                    <a:pt x="298" y="42"/>
                    <a:pt x="292" y="42"/>
                  </a:cubicBezTo>
                  <a:cubicBezTo>
                    <a:pt x="288" y="42"/>
                    <a:pt x="270" y="36"/>
                    <a:pt x="257" y="30"/>
                  </a:cubicBezTo>
                  <a:cubicBezTo>
                    <a:pt x="269" y="37"/>
                    <a:pt x="273" y="40"/>
                    <a:pt x="284" y="47"/>
                  </a:cubicBezTo>
                  <a:cubicBezTo>
                    <a:pt x="275" y="63"/>
                    <a:pt x="268" y="77"/>
                    <a:pt x="259" y="94"/>
                  </a:cubicBezTo>
                  <a:cubicBezTo>
                    <a:pt x="234" y="80"/>
                    <a:pt x="208" y="63"/>
                    <a:pt x="189" y="49"/>
                  </a:cubicBezTo>
                  <a:lnTo>
                    <a:pt x="0" y="9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6" name="Google Shape;596;p44"/>
            <p:cNvSpPr/>
            <p:nvPr/>
          </p:nvSpPr>
          <p:spPr>
            <a:xfrm>
              <a:off x="4519613" y="2050257"/>
              <a:ext cx="345281" cy="195262"/>
            </a:xfrm>
            <a:custGeom>
              <a:avLst/>
              <a:gdLst/>
              <a:ahLst/>
              <a:cxnLst/>
              <a:rect l="l" t="t" r="r" b="b"/>
              <a:pathLst>
                <a:path w="122" h="69" extrusionOk="0">
                  <a:moveTo>
                    <a:pt x="0" y="49"/>
                  </a:moveTo>
                  <a:cubicBezTo>
                    <a:pt x="12" y="56"/>
                    <a:pt x="23" y="64"/>
                    <a:pt x="36" y="69"/>
                  </a:cubicBezTo>
                  <a:cubicBezTo>
                    <a:pt x="39" y="68"/>
                    <a:pt x="45" y="65"/>
                    <a:pt x="49" y="64"/>
                  </a:cubicBezTo>
                  <a:cubicBezTo>
                    <a:pt x="53" y="65"/>
                    <a:pt x="57" y="67"/>
                    <a:pt x="62" y="68"/>
                  </a:cubicBezTo>
                  <a:cubicBezTo>
                    <a:pt x="65" y="66"/>
                    <a:pt x="69" y="62"/>
                    <a:pt x="73" y="60"/>
                  </a:cubicBezTo>
                  <a:cubicBezTo>
                    <a:pt x="79" y="61"/>
                    <a:pt x="79" y="62"/>
                    <a:pt x="85" y="63"/>
                  </a:cubicBezTo>
                  <a:cubicBezTo>
                    <a:pt x="96" y="57"/>
                    <a:pt x="114" y="49"/>
                    <a:pt x="122" y="40"/>
                  </a:cubicBezTo>
                  <a:cubicBezTo>
                    <a:pt x="121" y="37"/>
                    <a:pt x="117" y="35"/>
                    <a:pt x="115" y="36"/>
                  </a:cubicBezTo>
                  <a:cubicBezTo>
                    <a:pt x="109" y="36"/>
                    <a:pt x="104" y="38"/>
                    <a:pt x="99" y="39"/>
                  </a:cubicBezTo>
                  <a:cubicBezTo>
                    <a:pt x="95" y="40"/>
                    <a:pt x="92" y="41"/>
                    <a:pt x="89" y="42"/>
                  </a:cubicBezTo>
                  <a:cubicBezTo>
                    <a:pt x="67" y="30"/>
                    <a:pt x="45" y="12"/>
                    <a:pt x="24" y="0"/>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7" name="Google Shape;597;p44"/>
            <p:cNvSpPr/>
            <p:nvPr/>
          </p:nvSpPr>
          <p:spPr>
            <a:xfrm>
              <a:off x="4607720" y="2157413"/>
              <a:ext cx="152400" cy="67866"/>
            </a:xfrm>
            <a:custGeom>
              <a:avLst/>
              <a:gdLst/>
              <a:ahLst/>
              <a:cxnLst/>
              <a:rect l="l" t="t" r="r" b="b"/>
              <a:pathLst>
                <a:path w="54" h="24" extrusionOk="0">
                  <a:moveTo>
                    <a:pt x="54" y="24"/>
                  </a:moveTo>
                  <a:cubicBezTo>
                    <a:pt x="32" y="19"/>
                    <a:pt x="18" y="12"/>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8" name="Google Shape;598;p44"/>
            <p:cNvSpPr/>
            <p:nvPr/>
          </p:nvSpPr>
          <p:spPr>
            <a:xfrm>
              <a:off x="4579145" y="2188370"/>
              <a:ext cx="115491" cy="53579"/>
            </a:xfrm>
            <a:custGeom>
              <a:avLst/>
              <a:gdLst/>
              <a:ahLst/>
              <a:cxnLst/>
              <a:rect l="l" t="t" r="r" b="b"/>
              <a:pathLst>
                <a:path w="41" h="19" extrusionOk="0">
                  <a:moveTo>
                    <a:pt x="41" y="19"/>
                  </a:moveTo>
                  <a:cubicBezTo>
                    <a:pt x="26" y="15"/>
                    <a:pt x="13" y="9"/>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9" name="Google Shape;599;p44"/>
            <p:cNvSpPr/>
            <p:nvPr/>
          </p:nvSpPr>
          <p:spPr>
            <a:xfrm>
              <a:off x="3480197" y="1131095"/>
              <a:ext cx="607219" cy="1125141"/>
            </a:xfrm>
            <a:custGeom>
              <a:avLst/>
              <a:gdLst/>
              <a:ahLst/>
              <a:cxnLst/>
              <a:rect l="l" t="t" r="r" b="b"/>
              <a:pathLst>
                <a:path w="215" h="398" extrusionOk="0">
                  <a:moveTo>
                    <a:pt x="169" y="4"/>
                  </a:moveTo>
                  <a:cubicBezTo>
                    <a:pt x="194" y="5"/>
                    <a:pt x="211" y="32"/>
                    <a:pt x="213" y="60"/>
                  </a:cubicBezTo>
                  <a:cubicBezTo>
                    <a:pt x="215" y="88"/>
                    <a:pt x="205" y="116"/>
                    <a:pt x="195" y="143"/>
                  </a:cubicBezTo>
                  <a:cubicBezTo>
                    <a:pt x="174" y="203"/>
                    <a:pt x="141" y="290"/>
                    <a:pt x="114" y="361"/>
                  </a:cubicBezTo>
                  <a:cubicBezTo>
                    <a:pt x="101" y="398"/>
                    <a:pt x="31" y="381"/>
                    <a:pt x="31" y="381"/>
                  </a:cubicBezTo>
                  <a:cubicBezTo>
                    <a:pt x="0" y="372"/>
                    <a:pt x="98" y="0"/>
                    <a:pt x="169"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0" name="Google Shape;600;p44"/>
            <p:cNvSpPr/>
            <p:nvPr/>
          </p:nvSpPr>
          <p:spPr>
            <a:xfrm>
              <a:off x="3542110" y="1943101"/>
              <a:ext cx="508397" cy="319088"/>
            </a:xfrm>
            <a:custGeom>
              <a:avLst/>
              <a:gdLst/>
              <a:ahLst/>
              <a:cxnLst/>
              <a:rect l="l" t="t" r="r" b="b"/>
              <a:pathLst>
                <a:path w="180" h="113" extrusionOk="0">
                  <a:moveTo>
                    <a:pt x="88" y="10"/>
                  </a:moveTo>
                  <a:cubicBezTo>
                    <a:pt x="73" y="12"/>
                    <a:pt x="59" y="15"/>
                    <a:pt x="45" y="21"/>
                  </a:cubicBezTo>
                  <a:cubicBezTo>
                    <a:pt x="30" y="26"/>
                    <a:pt x="0" y="81"/>
                    <a:pt x="9" y="94"/>
                  </a:cubicBezTo>
                  <a:cubicBezTo>
                    <a:pt x="15" y="102"/>
                    <a:pt x="25" y="108"/>
                    <a:pt x="35" y="110"/>
                  </a:cubicBezTo>
                  <a:cubicBezTo>
                    <a:pt x="46" y="113"/>
                    <a:pt x="57" y="113"/>
                    <a:pt x="67" y="112"/>
                  </a:cubicBezTo>
                  <a:cubicBezTo>
                    <a:pt x="104" y="111"/>
                    <a:pt x="140" y="107"/>
                    <a:pt x="176" y="100"/>
                  </a:cubicBezTo>
                  <a:cubicBezTo>
                    <a:pt x="176" y="67"/>
                    <a:pt x="180" y="33"/>
                    <a:pt x="180" y="0"/>
                  </a:cubicBezTo>
                  <a:cubicBezTo>
                    <a:pt x="149" y="2"/>
                    <a:pt x="119" y="5"/>
                    <a:pt x="88" y="1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1" name="Google Shape;601;p44"/>
            <p:cNvSpPr/>
            <p:nvPr/>
          </p:nvSpPr>
          <p:spPr>
            <a:xfrm>
              <a:off x="3619507" y="1962151"/>
              <a:ext cx="179785" cy="184547"/>
            </a:xfrm>
            <a:custGeom>
              <a:avLst/>
              <a:gdLst/>
              <a:ahLst/>
              <a:cxnLst/>
              <a:rect l="l" t="t" r="r" b="b"/>
              <a:pathLst>
                <a:path w="64" h="65" extrusionOk="0">
                  <a:moveTo>
                    <a:pt x="0" y="65"/>
                  </a:moveTo>
                  <a:cubicBezTo>
                    <a:pt x="15" y="38"/>
                    <a:pt x="37" y="15"/>
                    <a:pt x="64" y="0"/>
                  </a:cubicBezTo>
                  <a:cubicBezTo>
                    <a:pt x="50" y="9"/>
                    <a:pt x="37" y="24"/>
                    <a:pt x="31" y="41"/>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2" name="Google Shape;602;p44"/>
            <p:cNvSpPr/>
            <p:nvPr/>
          </p:nvSpPr>
          <p:spPr>
            <a:xfrm>
              <a:off x="3883820" y="1410891"/>
              <a:ext cx="211931" cy="540544"/>
            </a:xfrm>
            <a:custGeom>
              <a:avLst/>
              <a:gdLst/>
              <a:ahLst/>
              <a:cxnLst/>
              <a:rect l="l" t="t" r="r" b="b"/>
              <a:pathLst>
                <a:path w="75" h="191" extrusionOk="0">
                  <a:moveTo>
                    <a:pt x="0" y="191"/>
                  </a:moveTo>
                  <a:cubicBezTo>
                    <a:pt x="20" y="133"/>
                    <a:pt x="47" y="51"/>
                    <a:pt x="75"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3" name="Google Shape;603;p44"/>
            <p:cNvSpPr/>
            <p:nvPr/>
          </p:nvSpPr>
          <p:spPr>
            <a:xfrm>
              <a:off x="1803797" y="3321845"/>
              <a:ext cx="5534023" cy="240506"/>
            </a:xfrm>
            <a:custGeom>
              <a:avLst/>
              <a:gdLst/>
              <a:ahLst/>
              <a:cxnLst/>
              <a:rect l="l" t="t" r="r" b="b"/>
              <a:pathLst>
                <a:path w="1958" h="85" extrusionOk="0">
                  <a:moveTo>
                    <a:pt x="0" y="85"/>
                  </a:moveTo>
                  <a:cubicBezTo>
                    <a:pt x="1934" y="85"/>
                    <a:pt x="1934" y="85"/>
                    <a:pt x="1934" y="85"/>
                  </a:cubicBezTo>
                  <a:cubicBezTo>
                    <a:pt x="1947" y="85"/>
                    <a:pt x="1958" y="74"/>
                    <a:pt x="1958" y="61"/>
                  </a:cubicBezTo>
                  <a:cubicBezTo>
                    <a:pt x="1958" y="24"/>
                    <a:pt x="1958" y="24"/>
                    <a:pt x="1958" y="24"/>
                  </a:cubicBezTo>
                  <a:cubicBezTo>
                    <a:pt x="1958" y="10"/>
                    <a:pt x="1947" y="0"/>
                    <a:pt x="1934" y="0"/>
                  </a:cubicBezTo>
                  <a:cubicBezTo>
                    <a:pt x="0" y="0"/>
                    <a:pt x="0" y="0"/>
                    <a:pt x="0" y="0"/>
                  </a:cubicBezTo>
                  <a:lnTo>
                    <a:pt x="0" y="8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4" name="Google Shape;604;p44"/>
            <p:cNvSpPr/>
            <p:nvPr/>
          </p:nvSpPr>
          <p:spPr>
            <a:xfrm>
              <a:off x="6741320" y="3562351"/>
              <a:ext cx="163116" cy="1396603"/>
            </a:xfrm>
            <a:custGeom>
              <a:avLst/>
              <a:gdLst/>
              <a:ahLst/>
              <a:cxnLst/>
              <a:rect l="l" t="t" r="r" b="b"/>
              <a:pathLst>
                <a:path w="137" h="1173" extrusionOk="0">
                  <a:moveTo>
                    <a:pt x="0" y="0"/>
                  </a:moveTo>
                  <a:lnTo>
                    <a:pt x="80" y="1173"/>
                  </a:lnTo>
                  <a:lnTo>
                    <a:pt x="137" y="1173"/>
                  </a:lnTo>
                  <a:lnTo>
                    <a:pt x="57" y="0"/>
                  </a:lnTo>
                  <a:lnTo>
                    <a:pt x="0" y="0"/>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5" name="Google Shape;605;p44"/>
            <p:cNvSpPr/>
            <p:nvPr/>
          </p:nvSpPr>
          <p:spPr>
            <a:xfrm>
              <a:off x="6138863" y="3562351"/>
              <a:ext cx="164306" cy="1396603"/>
            </a:xfrm>
            <a:custGeom>
              <a:avLst/>
              <a:gdLst/>
              <a:ahLst/>
              <a:cxnLst/>
              <a:rect l="l" t="t" r="r" b="b"/>
              <a:pathLst>
                <a:path w="138" h="1173" extrusionOk="0">
                  <a:moveTo>
                    <a:pt x="0" y="0"/>
                  </a:moveTo>
                  <a:lnTo>
                    <a:pt x="81" y="1173"/>
                  </a:lnTo>
                  <a:lnTo>
                    <a:pt x="138" y="1173"/>
                  </a:lnTo>
                  <a:lnTo>
                    <a:pt x="55" y="0"/>
                  </a:lnTo>
                  <a:lnTo>
                    <a:pt x="0" y="0"/>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606" name="Google Shape;606;p44"/>
          <p:cNvCxnSpPr>
            <a:stCxn id="541" idx="3"/>
          </p:cNvCxnSpPr>
          <p:nvPr/>
        </p:nvCxnSpPr>
        <p:spPr>
          <a:xfrm rot="10800000" flipH="1">
            <a:off x="3134825" y="1951849"/>
            <a:ext cx="1369800" cy="3600"/>
          </a:xfrm>
          <a:prstGeom prst="straightConnector1">
            <a:avLst/>
          </a:prstGeom>
          <a:noFill/>
          <a:ln w="28575" cap="flat" cmpd="sng">
            <a:solidFill>
              <a:schemeClr val="accent3"/>
            </a:solidFill>
            <a:prstDash val="solid"/>
            <a:round/>
            <a:headEnd type="none" w="med" len="med"/>
            <a:tailEnd type="none" w="med" len="med"/>
          </a:ln>
        </p:spPr>
      </p:cxnSp>
      <p:pic>
        <p:nvPicPr>
          <p:cNvPr id="607" name="Google Shape;607;p44"/>
          <p:cNvPicPr preferRelativeResize="0"/>
          <p:nvPr/>
        </p:nvPicPr>
        <p:blipFill rotWithShape="1">
          <a:blip r:embed="rId15">
            <a:alphaModFix/>
          </a:blip>
          <a:srcRect r="14646" b="27609"/>
          <a:stretch/>
        </p:blipFill>
        <p:spPr>
          <a:xfrm>
            <a:off x="6919200" y="3256559"/>
            <a:ext cx="2224800" cy="1886941"/>
          </a:xfrm>
          <a:prstGeom prst="rect">
            <a:avLst/>
          </a:prstGeom>
          <a:noFill/>
          <a:ln>
            <a:noFill/>
          </a:ln>
        </p:spPr>
      </p:pic>
      <p:cxnSp>
        <p:nvCxnSpPr>
          <p:cNvPr id="608" name="Google Shape;608;p44"/>
          <p:cNvCxnSpPr/>
          <p:nvPr/>
        </p:nvCxnSpPr>
        <p:spPr>
          <a:xfrm>
            <a:off x="6355950" y="1104825"/>
            <a:ext cx="463500" cy="0"/>
          </a:xfrm>
          <a:prstGeom prst="straightConnector1">
            <a:avLst/>
          </a:prstGeom>
          <a:noFill/>
          <a:ln w="28575" cap="flat" cmpd="sng">
            <a:solidFill>
              <a:schemeClr val="dk2"/>
            </a:solidFill>
            <a:prstDash val="solid"/>
            <a:round/>
            <a:headEnd type="none" w="med" len="med"/>
            <a:tailEnd type="none" w="med" len="med"/>
          </a:ln>
        </p:spPr>
      </p:cxnSp>
      <p:cxnSp>
        <p:nvCxnSpPr>
          <p:cNvPr id="609" name="Google Shape;609;p44"/>
          <p:cNvCxnSpPr/>
          <p:nvPr/>
        </p:nvCxnSpPr>
        <p:spPr>
          <a:xfrm>
            <a:off x="6355950" y="1242850"/>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0" name="Google Shape;610;p44"/>
          <p:cNvCxnSpPr/>
          <p:nvPr/>
        </p:nvCxnSpPr>
        <p:spPr>
          <a:xfrm>
            <a:off x="6355950" y="1373925"/>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1" name="Google Shape;611;p44"/>
          <p:cNvCxnSpPr/>
          <p:nvPr/>
        </p:nvCxnSpPr>
        <p:spPr>
          <a:xfrm>
            <a:off x="6355950" y="1518100"/>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2" name="Google Shape;612;p44"/>
          <p:cNvCxnSpPr/>
          <p:nvPr/>
        </p:nvCxnSpPr>
        <p:spPr>
          <a:xfrm>
            <a:off x="6355950" y="1669225"/>
            <a:ext cx="1347000" cy="0"/>
          </a:xfrm>
          <a:prstGeom prst="straightConnector1">
            <a:avLst/>
          </a:prstGeom>
          <a:noFill/>
          <a:ln w="28575" cap="flat" cmpd="sng">
            <a:solidFill>
              <a:schemeClr val="dk2"/>
            </a:solidFill>
            <a:prstDash val="solid"/>
            <a:round/>
            <a:headEnd type="none" w="med" len="med"/>
            <a:tailEnd type="none" w="med" len="med"/>
          </a:ln>
        </p:spPr>
      </p:cxnSp>
      <p:sp>
        <p:nvSpPr>
          <p:cNvPr id="613" name="Google Shape;613;p44"/>
          <p:cNvSpPr txBox="1">
            <a:spLocks noGrp="1"/>
          </p:cNvSpPr>
          <p:nvPr>
            <p:ph type="title"/>
          </p:nvPr>
        </p:nvSpPr>
        <p:spPr>
          <a:xfrm>
            <a:off x="1622850" y="2845825"/>
            <a:ext cx="3493366" cy="1691525"/>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err="1"/>
              <a:t>Triển</a:t>
            </a:r>
            <a:r>
              <a:rPr lang="en-US"/>
              <a:t> </a:t>
            </a:r>
            <a:r>
              <a:rPr lang="en-US" err="1"/>
              <a:t>khai</a:t>
            </a:r>
            <a:r>
              <a:rPr lang="en-US"/>
              <a:t> </a:t>
            </a:r>
            <a:endParaRPr/>
          </a:p>
        </p:txBody>
      </p:sp>
      <p:sp>
        <p:nvSpPr>
          <p:cNvPr id="614" name="Google Shape;614;p44"/>
          <p:cNvSpPr txBox="1">
            <a:spLocks noGrp="1"/>
          </p:cNvSpPr>
          <p:nvPr>
            <p:ph type="title" idx="2"/>
          </p:nvPr>
        </p:nvSpPr>
        <p:spPr>
          <a:xfrm>
            <a:off x="1364375" y="1493950"/>
            <a:ext cx="1316100" cy="9159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.05</a:t>
            </a:r>
            <a:endParaRPr/>
          </a:p>
        </p:txBody>
      </p:sp>
      <p:grpSp>
        <p:nvGrpSpPr>
          <p:cNvPr id="615" name="Google Shape;615;p44"/>
          <p:cNvGrpSpPr/>
          <p:nvPr/>
        </p:nvGrpSpPr>
        <p:grpSpPr>
          <a:xfrm>
            <a:off x="5165350" y="902415"/>
            <a:ext cx="945300" cy="906600"/>
            <a:chOff x="5165350" y="902415"/>
            <a:chExt cx="945300" cy="906600"/>
          </a:xfrm>
        </p:grpSpPr>
        <p:sp>
          <p:nvSpPr>
            <p:cNvPr id="616" name="Google Shape;616;p44"/>
            <p:cNvSpPr/>
            <p:nvPr/>
          </p:nvSpPr>
          <p:spPr>
            <a:xfrm>
              <a:off x="5165350" y="902415"/>
              <a:ext cx="945300" cy="906600"/>
            </a:xfrm>
            <a:prstGeom prst="roundRect">
              <a:avLst>
                <a:gd name="adj" fmla="val 6699"/>
              </a:avLst>
            </a:prstGeom>
            <a:gradFill>
              <a:gsLst>
                <a:gs pos="0">
                  <a:schemeClr val="accent2">
                    <a:alpha val="47470"/>
                  </a:schemeClr>
                </a:gs>
                <a:gs pos="100000">
                  <a:schemeClr val="accent1">
                    <a:alpha val="47470"/>
                  </a:schemeClr>
                </a:gs>
              </a:gsLst>
              <a:lin ang="10801400" scaled="0"/>
            </a:gradFill>
            <a:ln w="9525" cap="flat" cmpd="sng">
              <a:solidFill>
                <a:schemeClr val="lt1"/>
              </a:solidFill>
              <a:prstDash val="solid"/>
              <a:round/>
              <a:headEnd type="none" w="sm" len="sm"/>
              <a:tailEnd type="none" w="sm" len="sm"/>
            </a:ln>
            <a:effectLst>
              <a:outerShdw blurRad="1271588" dist="152400" dir="5400000" algn="bl" rotWithShape="0">
                <a:srgbClr val="C17C52">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nvGrpSpPr>
            <p:cNvPr id="617" name="Google Shape;617;p44"/>
            <p:cNvGrpSpPr/>
            <p:nvPr/>
          </p:nvGrpSpPr>
          <p:grpSpPr>
            <a:xfrm>
              <a:off x="5324480" y="1042196"/>
              <a:ext cx="627055" cy="627056"/>
              <a:chOff x="999055" y="3218171"/>
              <a:chExt cx="627055" cy="627056"/>
            </a:xfrm>
          </p:grpSpPr>
          <p:sp>
            <p:nvSpPr>
              <p:cNvPr id="618" name="Google Shape;618;p44"/>
              <p:cNvSpPr/>
              <p:nvPr/>
            </p:nvSpPr>
            <p:spPr>
              <a:xfrm>
                <a:off x="999093" y="3218210"/>
                <a:ext cx="627017" cy="627017"/>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619" name="Google Shape;619;p44"/>
              <p:cNvSpPr/>
              <p:nvPr/>
            </p:nvSpPr>
            <p:spPr>
              <a:xfrm rot="10800000">
                <a:off x="999055" y="3218171"/>
                <a:ext cx="627000" cy="627000"/>
              </a:xfrm>
              <a:prstGeom prst="blockArc">
                <a:avLst>
                  <a:gd name="adj1" fmla="val 5407933"/>
                  <a:gd name="adj2" fmla="val 13888142"/>
                  <a:gd name="adj3" fmla="val 1751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grpSp>
      <p:grpSp>
        <p:nvGrpSpPr>
          <p:cNvPr id="620" name="Google Shape;620;p44"/>
          <p:cNvGrpSpPr/>
          <p:nvPr/>
        </p:nvGrpSpPr>
        <p:grpSpPr>
          <a:xfrm>
            <a:off x="5165350" y="2072627"/>
            <a:ext cx="945300" cy="1122000"/>
            <a:chOff x="4099350" y="2072627"/>
            <a:chExt cx="945300" cy="1122000"/>
          </a:xfrm>
        </p:grpSpPr>
        <p:sp>
          <p:nvSpPr>
            <p:cNvPr id="621" name="Google Shape;621;p44"/>
            <p:cNvSpPr/>
            <p:nvPr/>
          </p:nvSpPr>
          <p:spPr>
            <a:xfrm>
              <a:off x="4099350" y="2072627"/>
              <a:ext cx="945300" cy="1122000"/>
            </a:xfrm>
            <a:prstGeom prst="roundRect">
              <a:avLst>
                <a:gd name="adj" fmla="val 6699"/>
              </a:avLst>
            </a:prstGeom>
            <a:gradFill>
              <a:gsLst>
                <a:gs pos="0">
                  <a:schemeClr val="accent2">
                    <a:alpha val="47470"/>
                  </a:schemeClr>
                </a:gs>
                <a:gs pos="100000">
                  <a:schemeClr val="accent1">
                    <a:alpha val="47470"/>
                  </a:schemeClr>
                </a:gs>
              </a:gsLst>
              <a:lin ang="10801400" scaled="0"/>
            </a:gradFill>
            <a:ln w="9525" cap="flat" cmpd="sng">
              <a:solidFill>
                <a:schemeClr val="lt1"/>
              </a:solidFill>
              <a:prstDash val="solid"/>
              <a:round/>
              <a:headEnd type="none" w="sm" len="sm"/>
              <a:tailEnd type="none" w="sm" len="sm"/>
            </a:ln>
            <a:effectLst>
              <a:outerShdw blurRad="1271588" dist="152400" dir="5400000" algn="bl" rotWithShape="0">
                <a:srgbClr val="C17C52">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nvGrpSpPr>
            <p:cNvPr id="622" name="Google Shape;622;p44"/>
            <p:cNvGrpSpPr/>
            <p:nvPr/>
          </p:nvGrpSpPr>
          <p:grpSpPr>
            <a:xfrm>
              <a:off x="4258480" y="2212396"/>
              <a:ext cx="627038" cy="627039"/>
              <a:chOff x="999055" y="3218171"/>
              <a:chExt cx="627038" cy="627039"/>
            </a:xfrm>
          </p:grpSpPr>
          <p:sp>
            <p:nvSpPr>
              <p:cNvPr id="623" name="Google Shape;623;p44"/>
              <p:cNvSpPr/>
              <p:nvPr/>
            </p:nvSpPr>
            <p:spPr>
              <a:xfrm>
                <a:off x="999093" y="3218210"/>
                <a:ext cx="627000" cy="627000"/>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624" name="Google Shape;624;p44"/>
              <p:cNvSpPr/>
              <p:nvPr/>
            </p:nvSpPr>
            <p:spPr>
              <a:xfrm rot="10800000">
                <a:off x="999055" y="3218171"/>
                <a:ext cx="627000" cy="627000"/>
              </a:xfrm>
              <a:prstGeom prst="blockArc">
                <a:avLst>
                  <a:gd name="adj1" fmla="val 5407933"/>
                  <a:gd name="adj2" fmla="val 13888142"/>
                  <a:gd name="adj3" fmla="val 1751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cxnSp>
          <p:nvCxnSpPr>
            <p:cNvPr id="625" name="Google Shape;625;p44"/>
            <p:cNvCxnSpPr/>
            <p:nvPr/>
          </p:nvCxnSpPr>
          <p:spPr>
            <a:xfrm>
              <a:off x="4340250" y="2953025"/>
              <a:ext cx="463500" cy="0"/>
            </a:xfrm>
            <a:prstGeom prst="straightConnector1">
              <a:avLst/>
            </a:prstGeom>
            <a:noFill/>
            <a:ln w="28575" cap="flat" cmpd="sng">
              <a:solidFill>
                <a:schemeClr val="dk2"/>
              </a:solidFill>
              <a:prstDash val="solid"/>
              <a:round/>
              <a:headEnd type="none" w="med" len="med"/>
              <a:tailEnd type="none" w="med" len="med"/>
            </a:ln>
          </p:spPr>
        </p:cxnSp>
        <p:cxnSp>
          <p:nvCxnSpPr>
            <p:cNvPr id="626" name="Google Shape;626;p44"/>
            <p:cNvCxnSpPr/>
            <p:nvPr/>
          </p:nvCxnSpPr>
          <p:spPr>
            <a:xfrm>
              <a:off x="4263150" y="3040125"/>
              <a:ext cx="617700" cy="0"/>
            </a:xfrm>
            <a:prstGeom prst="straightConnector1">
              <a:avLst/>
            </a:prstGeom>
            <a:noFill/>
            <a:ln w="2857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2814123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9" name="TextBox 8">
            <a:extLst>
              <a:ext uri="{FF2B5EF4-FFF2-40B4-BE49-F238E27FC236}">
                <a16:creationId xmlns:a16="http://schemas.microsoft.com/office/drawing/2014/main" id="{D554E267-7E4E-96FD-B204-03CECEF38FED}"/>
              </a:ext>
            </a:extLst>
          </p:cNvPr>
          <p:cNvSpPr txBox="1"/>
          <p:nvPr/>
        </p:nvSpPr>
        <p:spPr>
          <a:xfrm>
            <a:off x="0" y="0"/>
            <a:ext cx="9144000" cy="5078313"/>
          </a:xfrm>
          <a:prstGeom prst="rect">
            <a:avLst/>
          </a:prstGeom>
          <a:noFill/>
        </p:spPr>
        <p:txBody>
          <a:bodyPr wrap="square" lIns="91440" tIns="45720" rIns="91440" bIns="45720" rtlCol="0" anchor="t">
            <a:spAutoFit/>
          </a:bodyPr>
          <a:lstStyle/>
          <a:p>
            <a:pPr marL="285750" indent="-285750">
              <a:buFontTx/>
              <a:buChar char="-"/>
            </a:pPr>
            <a:r>
              <a:rPr lang="vi-VN" sz="1800" b="1">
                <a:latin typeface="Times New Roman"/>
              </a:rPr>
              <a:t>Nền tảng triển khai</a:t>
            </a:r>
            <a:r>
              <a:rPr lang="vi-VN" sz="1800">
                <a:latin typeface="Times New Roman"/>
              </a:rPr>
              <a:t>: </a:t>
            </a:r>
            <a:r>
              <a:rPr lang="vi-VN" sz="1800" err="1">
                <a:latin typeface="Times New Roman"/>
              </a:rPr>
              <a:t>Google</a:t>
            </a:r>
            <a:r>
              <a:rPr lang="vi-VN" sz="1800">
                <a:latin typeface="Times New Roman"/>
              </a:rPr>
              <a:t> </a:t>
            </a:r>
            <a:r>
              <a:rPr lang="vi-VN" sz="1800" err="1">
                <a:latin typeface="Times New Roman"/>
              </a:rPr>
              <a:t>Colab</a:t>
            </a:r>
            <a:r>
              <a:rPr lang="vi-VN" sz="1800">
                <a:latin typeface="Times New Roman"/>
              </a:rPr>
              <a:t> </a:t>
            </a:r>
            <a:endParaRPr lang="en-US" sz="1800">
              <a:latin typeface="+mj-lt"/>
            </a:endParaRPr>
          </a:p>
          <a:p>
            <a:pPr marL="285750" indent="-285750">
              <a:buFontTx/>
              <a:buChar char="-"/>
            </a:pPr>
            <a:r>
              <a:rPr lang="vi-VN" sz="1800" b="1">
                <a:latin typeface="Times New Roman"/>
              </a:rPr>
              <a:t>Ngôn ngữ triển khai</a:t>
            </a:r>
            <a:r>
              <a:rPr lang="en-US" sz="1800">
                <a:latin typeface="+mj-lt"/>
              </a:rPr>
              <a:t>:</a:t>
            </a:r>
            <a:r>
              <a:rPr lang="vi-VN" sz="1800">
                <a:latin typeface="Times New Roman"/>
              </a:rPr>
              <a:t> </a:t>
            </a:r>
            <a:r>
              <a:rPr lang="vi-VN" sz="1800" err="1">
                <a:latin typeface="Times New Roman"/>
              </a:rPr>
              <a:t>Python</a:t>
            </a:r>
            <a:endParaRPr lang="en-US" sz="1800">
              <a:latin typeface="+mj-lt"/>
            </a:endParaRPr>
          </a:p>
          <a:p>
            <a:pPr marL="285750" indent="-285750">
              <a:buFontTx/>
              <a:buChar char="-"/>
            </a:pPr>
            <a:r>
              <a:rPr lang="vi-VN" sz="1800" b="1">
                <a:latin typeface="+mj-lt"/>
              </a:rPr>
              <a:t>Sản phẩm</a:t>
            </a:r>
            <a:r>
              <a:rPr lang="en-US" sz="1800">
                <a:latin typeface="+mj-lt"/>
              </a:rPr>
              <a:t>:</a:t>
            </a:r>
            <a:r>
              <a:rPr lang="vi-VN" sz="1800">
                <a:latin typeface="+mj-lt"/>
              </a:rPr>
              <a:t> 18 </a:t>
            </a:r>
            <a:r>
              <a:rPr lang="vi-VN" sz="1800" err="1">
                <a:latin typeface="+mj-lt"/>
              </a:rPr>
              <a:t>model</a:t>
            </a:r>
            <a:endParaRPr lang="vi-VN" sz="1800">
              <a:latin typeface="+mj-lt"/>
            </a:endParaRPr>
          </a:p>
          <a:p>
            <a:pPr lvl="1"/>
            <a:endParaRPr lang="vi-VN" sz="1800">
              <a:latin typeface="+mj-lt"/>
            </a:endParaRPr>
          </a:p>
          <a:p>
            <a:pPr lvl="1"/>
            <a:endParaRPr lang="vi-VN" sz="1800">
              <a:latin typeface="+mj-lt"/>
            </a:endParaRPr>
          </a:p>
          <a:p>
            <a:pPr lvl="1"/>
            <a:endParaRPr lang="vi-VN" sz="1800">
              <a:latin typeface="+mj-lt"/>
            </a:endParaRPr>
          </a:p>
          <a:p>
            <a:pPr lvl="1"/>
            <a:endParaRPr lang="vi-VN" sz="1800">
              <a:latin typeface="+mj-lt"/>
            </a:endParaRPr>
          </a:p>
          <a:p>
            <a:pPr lvl="1"/>
            <a:endParaRPr lang="vi-VN" sz="1800">
              <a:latin typeface="+mj-lt"/>
            </a:endParaRPr>
          </a:p>
          <a:p>
            <a:pPr lvl="1"/>
            <a:endParaRPr lang="vi-VN" sz="1800">
              <a:latin typeface="+mj-lt"/>
            </a:endParaRPr>
          </a:p>
          <a:p>
            <a:pPr marL="285750" lvl="1" indent="-285750">
              <a:buFontTx/>
              <a:buChar char="-"/>
            </a:pPr>
            <a:r>
              <a:rPr lang="vi-VN" sz="1800" b="1">
                <a:latin typeface="+mj-lt"/>
              </a:rPr>
              <a:t>Quy trình triển khai</a:t>
            </a:r>
            <a:r>
              <a:rPr lang="vi-VN" sz="1800">
                <a:latin typeface="+mj-lt"/>
              </a:rPr>
              <a:t>: </a:t>
            </a:r>
          </a:p>
          <a:p>
            <a:pPr lvl="1"/>
            <a:r>
              <a:rPr lang="vi-VN" sz="1800">
                <a:latin typeface="+mj-lt"/>
              </a:rPr>
              <a:t>     + </a:t>
            </a:r>
            <a:r>
              <a:rPr lang="vi-VN" sz="1800" i="1">
                <a:latin typeface="+mj-lt"/>
              </a:rPr>
              <a:t>Không dùng </a:t>
            </a:r>
            <a:r>
              <a:rPr lang="vi-VN" sz="1800" i="1" err="1">
                <a:latin typeface="+mj-lt"/>
              </a:rPr>
              <a:t>GbFS</a:t>
            </a:r>
            <a:r>
              <a:rPr lang="vi-VN" sz="1800">
                <a:latin typeface="+mj-lt"/>
              </a:rPr>
              <a:t>: Tải </a:t>
            </a:r>
            <a:r>
              <a:rPr lang="vi-VN" sz="1800" err="1">
                <a:latin typeface="+mj-lt"/>
              </a:rPr>
              <a:t>dataset</a:t>
            </a:r>
            <a:r>
              <a:rPr lang="vi-VN" sz="1800">
                <a:latin typeface="+mj-lt"/>
              </a:rPr>
              <a:t> &gt;&gt; tiền xử lý dữ liệu &gt;&gt; </a:t>
            </a:r>
            <a:r>
              <a:rPr lang="vi-VN" sz="1800" err="1">
                <a:latin typeface="+mj-lt"/>
              </a:rPr>
              <a:t>train</a:t>
            </a:r>
            <a:r>
              <a:rPr lang="vi-VN" sz="1800">
                <a:latin typeface="+mj-lt"/>
              </a:rPr>
              <a:t> </a:t>
            </a:r>
            <a:r>
              <a:rPr lang="vi-VN" sz="1800" err="1">
                <a:latin typeface="+mj-lt"/>
              </a:rPr>
              <a:t>model</a:t>
            </a:r>
            <a:r>
              <a:rPr lang="vi-VN" sz="1800">
                <a:latin typeface="+mj-lt"/>
              </a:rPr>
              <a:t> &gt;&gt; ghi nhận kết quả</a:t>
            </a:r>
          </a:p>
          <a:p>
            <a:pPr lvl="1"/>
            <a:r>
              <a:rPr lang="vi-VN" sz="1800">
                <a:latin typeface="+mj-lt"/>
              </a:rPr>
              <a:t>     + </a:t>
            </a:r>
            <a:r>
              <a:rPr lang="vi-VN" sz="1800" i="1">
                <a:latin typeface="+mj-lt"/>
              </a:rPr>
              <a:t>Dùng </a:t>
            </a:r>
            <a:r>
              <a:rPr lang="vi-VN" sz="1800" i="1" err="1">
                <a:latin typeface="+mj-lt"/>
              </a:rPr>
              <a:t>GbFS</a:t>
            </a:r>
            <a:r>
              <a:rPr lang="vi-VN" sz="1800">
                <a:latin typeface="+mj-lt"/>
              </a:rPr>
              <a:t>: Tải </a:t>
            </a:r>
            <a:r>
              <a:rPr lang="vi-VN" sz="1800" err="1">
                <a:latin typeface="+mj-lt"/>
              </a:rPr>
              <a:t>dataset</a:t>
            </a:r>
            <a:r>
              <a:rPr lang="vi-VN" sz="1800">
                <a:latin typeface="+mj-lt"/>
              </a:rPr>
              <a:t> &gt;&gt; tiền xử lý dữ liệu &gt;&gt; lựa chọn đặc trưng &gt;&gt; </a:t>
            </a:r>
            <a:r>
              <a:rPr lang="vi-VN" sz="1800" err="1">
                <a:latin typeface="+mj-lt"/>
              </a:rPr>
              <a:t>train</a:t>
            </a:r>
            <a:r>
              <a:rPr lang="vi-VN" sz="1800">
                <a:latin typeface="+mj-lt"/>
              </a:rPr>
              <a:t> </a:t>
            </a:r>
            <a:r>
              <a:rPr lang="vi-VN" sz="1800" err="1">
                <a:latin typeface="+mj-lt"/>
              </a:rPr>
              <a:t>model</a:t>
            </a:r>
            <a:r>
              <a:rPr lang="vi-VN" sz="1800">
                <a:latin typeface="+mj-lt"/>
              </a:rPr>
              <a:t> &gt;&gt; ghi nhận kết quả</a:t>
            </a:r>
          </a:p>
          <a:p>
            <a:pPr lvl="1"/>
            <a:r>
              <a:rPr lang="vi-VN" sz="1800">
                <a:latin typeface="+mj-lt"/>
              </a:rPr>
              <a:t> </a:t>
            </a:r>
          </a:p>
          <a:p>
            <a:pPr marL="285750" lvl="1" indent="-285750">
              <a:buFontTx/>
              <a:buChar char="-"/>
            </a:pPr>
            <a:r>
              <a:rPr lang="vi-VN" sz="1800" b="1">
                <a:latin typeface="Times New Roman"/>
              </a:rPr>
              <a:t>Tiêu chí đánh giá của tác giả</a:t>
            </a:r>
            <a:r>
              <a:rPr lang="vi-VN" sz="1800">
                <a:latin typeface="Times New Roman"/>
              </a:rPr>
              <a:t>: Độ chính xác (</a:t>
            </a:r>
            <a:r>
              <a:rPr lang="vi-VN" sz="1800" err="1">
                <a:latin typeface="Times New Roman"/>
              </a:rPr>
              <a:t>accuracy</a:t>
            </a:r>
            <a:r>
              <a:rPr lang="vi-VN" sz="1800">
                <a:latin typeface="Times New Roman"/>
              </a:rPr>
              <a:t>) và độ thu hồi (</a:t>
            </a:r>
            <a:r>
              <a:rPr lang="vi-VN" sz="1800" err="1">
                <a:latin typeface="Times New Roman"/>
              </a:rPr>
              <a:t>recall</a:t>
            </a:r>
            <a:r>
              <a:rPr lang="vi-VN" sz="1800">
                <a:latin typeface="Times New Roman"/>
              </a:rPr>
              <a:t>).</a:t>
            </a:r>
          </a:p>
          <a:p>
            <a:pPr marL="285750" lvl="1" indent="-285750">
              <a:buFontTx/>
              <a:buChar char="-"/>
            </a:pPr>
            <a:endParaRPr lang="vi-VN" sz="1800">
              <a:latin typeface="+mj-lt"/>
            </a:endParaRPr>
          </a:p>
          <a:p>
            <a:pPr marL="285750" lvl="1" indent="-285750">
              <a:buFontTx/>
              <a:buChar char="-"/>
            </a:pPr>
            <a:r>
              <a:rPr lang="vi-VN" sz="1800" b="1">
                <a:latin typeface="Times New Roman"/>
              </a:rPr>
              <a:t>Tiêu chí đánh giá của nhóm</a:t>
            </a:r>
            <a:r>
              <a:rPr lang="vi-VN" sz="1800">
                <a:latin typeface="Times New Roman"/>
              </a:rPr>
              <a:t>: Độ chính xác (</a:t>
            </a:r>
            <a:r>
              <a:rPr lang="vi-VN" sz="1800" err="1">
                <a:latin typeface="Times New Roman"/>
              </a:rPr>
              <a:t>accuracy</a:t>
            </a:r>
            <a:r>
              <a:rPr lang="vi-VN" sz="1800">
                <a:latin typeface="Times New Roman"/>
              </a:rPr>
              <a:t>), thời gian huấn luyện và thời gian dự đoán.  </a:t>
            </a:r>
          </a:p>
        </p:txBody>
      </p:sp>
      <p:graphicFrame>
        <p:nvGraphicFramePr>
          <p:cNvPr id="4" name="Table 3">
            <a:extLst>
              <a:ext uri="{FF2B5EF4-FFF2-40B4-BE49-F238E27FC236}">
                <a16:creationId xmlns:a16="http://schemas.microsoft.com/office/drawing/2014/main" id="{07EC7870-986D-5297-5FB1-A799800EFE1E}"/>
              </a:ext>
            </a:extLst>
          </p:cNvPr>
          <p:cNvGraphicFramePr>
            <a:graphicFrameLocks noGrp="1"/>
          </p:cNvGraphicFramePr>
          <p:nvPr>
            <p:extLst>
              <p:ext uri="{D42A27DB-BD31-4B8C-83A1-F6EECF244321}">
                <p14:modId xmlns:p14="http://schemas.microsoft.com/office/powerpoint/2010/main" val="3959685865"/>
              </p:ext>
            </p:extLst>
          </p:nvPr>
        </p:nvGraphicFramePr>
        <p:xfrm>
          <a:off x="379896" y="932897"/>
          <a:ext cx="6552248" cy="1483360"/>
        </p:xfrm>
        <a:graphic>
          <a:graphicData uri="http://schemas.openxmlformats.org/drawingml/2006/table">
            <a:tbl>
              <a:tblPr firstRow="1" bandRow="1">
                <a:tableStyleId>{B98E0B36-DD0A-497C-A699-BBADC527C405}</a:tableStyleId>
              </a:tblPr>
              <a:tblGrid>
                <a:gridCol w="2235518">
                  <a:extLst>
                    <a:ext uri="{9D8B030D-6E8A-4147-A177-3AD203B41FA5}">
                      <a16:colId xmlns:a16="http://schemas.microsoft.com/office/drawing/2014/main" val="2966381113"/>
                    </a:ext>
                  </a:extLst>
                </a:gridCol>
                <a:gridCol w="617855">
                  <a:extLst>
                    <a:ext uri="{9D8B030D-6E8A-4147-A177-3AD203B41FA5}">
                      <a16:colId xmlns:a16="http://schemas.microsoft.com/office/drawing/2014/main" val="2169643862"/>
                    </a:ext>
                  </a:extLst>
                </a:gridCol>
                <a:gridCol w="636905">
                  <a:extLst>
                    <a:ext uri="{9D8B030D-6E8A-4147-A177-3AD203B41FA5}">
                      <a16:colId xmlns:a16="http://schemas.microsoft.com/office/drawing/2014/main" val="1895936645"/>
                    </a:ext>
                  </a:extLst>
                </a:gridCol>
                <a:gridCol w="903605">
                  <a:extLst>
                    <a:ext uri="{9D8B030D-6E8A-4147-A177-3AD203B41FA5}">
                      <a16:colId xmlns:a16="http://schemas.microsoft.com/office/drawing/2014/main" val="1288002269"/>
                    </a:ext>
                  </a:extLst>
                </a:gridCol>
                <a:gridCol w="617855">
                  <a:extLst>
                    <a:ext uri="{9D8B030D-6E8A-4147-A177-3AD203B41FA5}">
                      <a16:colId xmlns:a16="http://schemas.microsoft.com/office/drawing/2014/main" val="1886462930"/>
                    </a:ext>
                  </a:extLst>
                </a:gridCol>
                <a:gridCol w="636905">
                  <a:extLst>
                    <a:ext uri="{9D8B030D-6E8A-4147-A177-3AD203B41FA5}">
                      <a16:colId xmlns:a16="http://schemas.microsoft.com/office/drawing/2014/main" val="948831686"/>
                    </a:ext>
                  </a:extLst>
                </a:gridCol>
                <a:gridCol w="903605">
                  <a:extLst>
                    <a:ext uri="{9D8B030D-6E8A-4147-A177-3AD203B41FA5}">
                      <a16:colId xmlns:a16="http://schemas.microsoft.com/office/drawing/2014/main" val="738777617"/>
                    </a:ext>
                  </a:extLst>
                </a:gridCol>
              </a:tblGrid>
              <a:tr h="370840">
                <a:tc>
                  <a:txBody>
                    <a:bodyPr/>
                    <a:lstStyle/>
                    <a:p>
                      <a:endParaRPr lang="en-US">
                        <a:latin typeface="Times New Roman" panose="02020603050405020304" pitchFamily="18" charset="0"/>
                        <a:cs typeface="Times New Roman" panose="02020603050405020304" pitchFamily="18" charset="0"/>
                      </a:endParaRPr>
                    </a:p>
                  </a:txBody>
                  <a:tcPr/>
                </a:tc>
                <a:tc gridSpan="3">
                  <a:txBody>
                    <a:bodyPr/>
                    <a:lstStyle/>
                    <a:p>
                      <a:r>
                        <a:rPr lang="vi-VN" b="1" err="1">
                          <a:latin typeface="Times New Roman" panose="02020603050405020304" pitchFamily="18" charset="0"/>
                          <a:cs typeface="Times New Roman" panose="02020603050405020304" pitchFamily="18" charset="0"/>
                        </a:rPr>
                        <a:t>Full</a:t>
                      </a:r>
                      <a:r>
                        <a:rPr lang="vi-VN" b="1">
                          <a:latin typeface="Times New Roman" panose="02020603050405020304" pitchFamily="18" charset="0"/>
                          <a:cs typeface="Times New Roman" panose="02020603050405020304" pitchFamily="18" charset="0"/>
                        </a:rPr>
                        <a:t> </a:t>
                      </a:r>
                      <a:r>
                        <a:rPr lang="vi-VN" b="1" err="1">
                          <a:latin typeface="Times New Roman" panose="02020603050405020304" pitchFamily="18" charset="0"/>
                          <a:cs typeface="Times New Roman" panose="02020603050405020304" pitchFamily="18" charset="0"/>
                        </a:rPr>
                        <a:t>feature</a:t>
                      </a:r>
                      <a:endParaRPr lang="en-US" b="1">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hMerge="1">
                  <a:txBody>
                    <a:bodyPr/>
                    <a:lstStyle/>
                    <a:p>
                      <a:endParaRPr lang="en-US"/>
                    </a:p>
                  </a:txBody>
                  <a:tcPr/>
                </a:tc>
                <a:tc gridSpan="3">
                  <a:txBody>
                    <a:bodyPr/>
                    <a:lstStyle/>
                    <a:p>
                      <a:r>
                        <a:rPr lang="vi-VN" b="1" err="1">
                          <a:latin typeface="Times New Roman" panose="02020603050405020304" pitchFamily="18" charset="0"/>
                          <a:cs typeface="Times New Roman" panose="02020603050405020304" pitchFamily="18" charset="0"/>
                        </a:rPr>
                        <a:t>Apply</a:t>
                      </a:r>
                      <a:r>
                        <a:rPr lang="vi-VN" b="1">
                          <a:latin typeface="Times New Roman" panose="02020603050405020304" pitchFamily="18" charset="0"/>
                          <a:cs typeface="Times New Roman" panose="02020603050405020304" pitchFamily="18" charset="0"/>
                        </a:rPr>
                        <a:t> </a:t>
                      </a:r>
                      <a:r>
                        <a:rPr lang="vi-VN" b="1" err="1">
                          <a:latin typeface="Times New Roman" panose="02020603050405020304" pitchFamily="18" charset="0"/>
                          <a:cs typeface="Times New Roman" panose="02020603050405020304" pitchFamily="18" charset="0"/>
                        </a:rPr>
                        <a:t>GbFS</a:t>
                      </a:r>
                      <a:endParaRPr lang="en-US" b="1">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6938889"/>
                  </a:ext>
                </a:extLst>
              </a:tr>
              <a:tr h="370840">
                <a:tc>
                  <a:txBody>
                    <a:bodyPr/>
                    <a:lstStyle/>
                    <a:p>
                      <a:r>
                        <a:rPr lang="vi-VN" i="1">
                          <a:latin typeface="Times New Roman" panose="02020603050405020304" pitchFamily="18" charset="0"/>
                          <a:cs typeface="Times New Roman" panose="02020603050405020304" pitchFamily="18" charset="0"/>
                        </a:rPr>
                        <a:t>CIRA-CIC-DOHBrw-2020</a:t>
                      </a:r>
                      <a:endParaRPr lang="en-US" i="1">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SVM</a:t>
                      </a:r>
                      <a:endParaRPr lang="en-US">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k-NN</a:t>
                      </a:r>
                      <a:endParaRPr lang="en-US">
                        <a:latin typeface="Times New Roman" panose="02020603050405020304" pitchFamily="18" charset="0"/>
                        <a:cs typeface="Times New Roman" panose="02020603050405020304" pitchFamily="18" charset="0"/>
                      </a:endParaRPr>
                    </a:p>
                  </a:txBody>
                  <a:tcPr/>
                </a:tc>
                <a:tc>
                  <a:txBody>
                    <a:bodyPr/>
                    <a:lstStyle/>
                    <a:p>
                      <a:r>
                        <a:rPr lang="vi-VN" err="1">
                          <a:latin typeface="Times New Roman" panose="02020603050405020304" pitchFamily="18" charset="0"/>
                          <a:cs typeface="Times New Roman" panose="02020603050405020304" pitchFamily="18" charset="0"/>
                        </a:rPr>
                        <a:t>XgBoost</a:t>
                      </a:r>
                      <a:endParaRPr lang="en-US">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SVM</a:t>
                      </a:r>
                      <a:endParaRPr lang="en-US">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k-NN</a:t>
                      </a:r>
                      <a:endParaRPr lang="en-US">
                        <a:latin typeface="Times New Roman" panose="02020603050405020304" pitchFamily="18" charset="0"/>
                        <a:cs typeface="Times New Roman" panose="02020603050405020304" pitchFamily="18" charset="0"/>
                      </a:endParaRPr>
                    </a:p>
                  </a:txBody>
                  <a:tcPr/>
                </a:tc>
                <a:tc>
                  <a:txBody>
                    <a:bodyPr/>
                    <a:lstStyle/>
                    <a:p>
                      <a:r>
                        <a:rPr lang="vi-VN" err="1">
                          <a:latin typeface="Times New Roman" panose="02020603050405020304" pitchFamily="18" charset="0"/>
                          <a:cs typeface="Times New Roman" panose="02020603050405020304" pitchFamily="18" charset="0"/>
                        </a:rPr>
                        <a:t>XgBoost</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0389091"/>
                  </a:ext>
                </a:extLst>
              </a:tr>
              <a:tr h="370840">
                <a:tc>
                  <a:txBody>
                    <a:bodyPr/>
                    <a:lstStyle/>
                    <a:p>
                      <a:r>
                        <a:rPr lang="vi-VN" i="1">
                          <a:latin typeface="Times New Roman" panose="02020603050405020304" pitchFamily="18" charset="0"/>
                          <a:cs typeface="Times New Roman" panose="02020603050405020304" pitchFamily="18" charset="0"/>
                        </a:rPr>
                        <a:t>UNSW-NB15</a:t>
                      </a:r>
                      <a:endParaRPr lang="en-US" i="1">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SVM</a:t>
                      </a:r>
                      <a:endParaRPr lang="en-US">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k-NN</a:t>
                      </a:r>
                      <a:endParaRPr lang="en-US">
                        <a:latin typeface="Times New Roman" panose="02020603050405020304" pitchFamily="18" charset="0"/>
                        <a:cs typeface="Times New Roman" panose="02020603050405020304" pitchFamily="18" charset="0"/>
                      </a:endParaRPr>
                    </a:p>
                  </a:txBody>
                  <a:tcPr/>
                </a:tc>
                <a:tc>
                  <a:txBody>
                    <a:bodyPr/>
                    <a:lstStyle/>
                    <a:p>
                      <a:r>
                        <a:rPr lang="vi-VN" err="1">
                          <a:latin typeface="Times New Roman" panose="02020603050405020304" pitchFamily="18" charset="0"/>
                          <a:cs typeface="Times New Roman" panose="02020603050405020304" pitchFamily="18" charset="0"/>
                        </a:rPr>
                        <a:t>XgBoost</a:t>
                      </a:r>
                      <a:endParaRPr lang="en-US">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SVM</a:t>
                      </a:r>
                      <a:endParaRPr lang="en-US">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k-NN</a:t>
                      </a:r>
                      <a:endParaRPr lang="en-US">
                        <a:latin typeface="Times New Roman" panose="02020603050405020304" pitchFamily="18" charset="0"/>
                        <a:cs typeface="Times New Roman" panose="02020603050405020304" pitchFamily="18" charset="0"/>
                      </a:endParaRPr>
                    </a:p>
                  </a:txBody>
                  <a:tcPr/>
                </a:tc>
                <a:tc>
                  <a:txBody>
                    <a:bodyPr/>
                    <a:lstStyle/>
                    <a:p>
                      <a:r>
                        <a:rPr lang="vi-VN" err="1">
                          <a:latin typeface="Times New Roman" panose="02020603050405020304" pitchFamily="18" charset="0"/>
                          <a:cs typeface="Times New Roman" panose="02020603050405020304" pitchFamily="18" charset="0"/>
                        </a:rPr>
                        <a:t>XgBoost</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2998257"/>
                  </a:ext>
                </a:extLst>
              </a:tr>
              <a:tr h="370840">
                <a:tc>
                  <a:txBody>
                    <a:bodyPr/>
                    <a:lstStyle/>
                    <a:p>
                      <a:r>
                        <a:rPr lang="en-US" i="1">
                          <a:latin typeface="Times New Roman" panose="02020603050405020304" pitchFamily="18" charset="0"/>
                          <a:cs typeface="Times New Roman" panose="02020603050405020304" pitchFamily="18" charset="0"/>
                        </a:rPr>
                        <a:t>Bot-IoT 5%</a:t>
                      </a:r>
                    </a:p>
                  </a:txBody>
                  <a:tcPr/>
                </a:tc>
                <a:tc>
                  <a:txBody>
                    <a:bodyPr/>
                    <a:lstStyle/>
                    <a:p>
                      <a:r>
                        <a:rPr lang="vi-VN">
                          <a:latin typeface="Times New Roman" panose="02020603050405020304" pitchFamily="18" charset="0"/>
                          <a:cs typeface="Times New Roman" panose="02020603050405020304" pitchFamily="18" charset="0"/>
                        </a:rPr>
                        <a:t>SVM</a:t>
                      </a:r>
                      <a:endParaRPr lang="en-US">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k-NN</a:t>
                      </a:r>
                      <a:endParaRPr lang="en-US">
                        <a:latin typeface="Times New Roman" panose="02020603050405020304" pitchFamily="18" charset="0"/>
                        <a:cs typeface="Times New Roman" panose="02020603050405020304" pitchFamily="18" charset="0"/>
                      </a:endParaRPr>
                    </a:p>
                  </a:txBody>
                  <a:tcPr/>
                </a:tc>
                <a:tc>
                  <a:txBody>
                    <a:bodyPr/>
                    <a:lstStyle/>
                    <a:p>
                      <a:r>
                        <a:rPr lang="vi-VN" err="1">
                          <a:latin typeface="Times New Roman" panose="02020603050405020304" pitchFamily="18" charset="0"/>
                          <a:cs typeface="Times New Roman" panose="02020603050405020304" pitchFamily="18" charset="0"/>
                        </a:rPr>
                        <a:t>XgBoost</a:t>
                      </a:r>
                      <a:endParaRPr lang="en-US">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SVM</a:t>
                      </a:r>
                      <a:endParaRPr lang="en-US">
                        <a:latin typeface="Times New Roman" panose="02020603050405020304" pitchFamily="18" charset="0"/>
                        <a:cs typeface="Times New Roman" panose="02020603050405020304" pitchFamily="18" charset="0"/>
                      </a:endParaRPr>
                    </a:p>
                  </a:txBody>
                  <a:tcPr/>
                </a:tc>
                <a:tc>
                  <a:txBody>
                    <a:bodyPr/>
                    <a:lstStyle/>
                    <a:p>
                      <a:r>
                        <a:rPr lang="vi-VN">
                          <a:latin typeface="Times New Roman" panose="02020603050405020304" pitchFamily="18" charset="0"/>
                          <a:cs typeface="Times New Roman" panose="02020603050405020304" pitchFamily="18" charset="0"/>
                        </a:rPr>
                        <a:t>k-NN</a:t>
                      </a:r>
                      <a:endParaRPr lang="en-US">
                        <a:latin typeface="Times New Roman" panose="02020603050405020304" pitchFamily="18" charset="0"/>
                        <a:cs typeface="Times New Roman" panose="02020603050405020304" pitchFamily="18" charset="0"/>
                      </a:endParaRPr>
                    </a:p>
                  </a:txBody>
                  <a:tcPr/>
                </a:tc>
                <a:tc>
                  <a:txBody>
                    <a:bodyPr/>
                    <a:lstStyle/>
                    <a:p>
                      <a:r>
                        <a:rPr lang="vi-VN" err="1">
                          <a:latin typeface="Times New Roman" panose="02020603050405020304" pitchFamily="18" charset="0"/>
                          <a:cs typeface="Times New Roman" panose="02020603050405020304" pitchFamily="18" charset="0"/>
                        </a:rPr>
                        <a:t>XgBoost</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0205984"/>
                  </a:ext>
                </a:extLst>
              </a:tr>
            </a:tbl>
          </a:graphicData>
        </a:graphic>
      </p:graphicFrame>
    </p:spTree>
    <p:extLst>
      <p:ext uri="{BB962C8B-B14F-4D97-AF65-F5344CB8AC3E}">
        <p14:creationId xmlns:p14="http://schemas.microsoft.com/office/powerpoint/2010/main" val="2029305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44"/>
          <p:cNvPicPr preferRelativeResize="0"/>
          <p:nvPr/>
        </p:nvPicPr>
        <p:blipFill rotWithShape="1">
          <a:blip r:embed="rId3">
            <a:alphaModFix/>
          </a:blip>
          <a:srcRect l="2937" t="2040" r="1678" b="1703"/>
          <a:stretch/>
        </p:blipFill>
        <p:spPr>
          <a:xfrm>
            <a:off x="5165350" y="902425"/>
            <a:ext cx="962312" cy="915899"/>
          </a:xfrm>
          <a:prstGeom prst="rect">
            <a:avLst/>
          </a:prstGeom>
          <a:noFill/>
          <a:ln>
            <a:noFill/>
          </a:ln>
        </p:spPr>
      </p:pic>
      <p:pic>
        <p:nvPicPr>
          <p:cNvPr id="541" name="Google Shape;541;p44"/>
          <p:cNvPicPr preferRelativeResize="0"/>
          <p:nvPr/>
        </p:nvPicPr>
        <p:blipFill rotWithShape="1">
          <a:blip r:embed="rId4">
            <a:alphaModFix/>
          </a:blip>
          <a:srcRect l="2052" t="1528" r="1580" b="1722"/>
          <a:stretch/>
        </p:blipFill>
        <p:spPr>
          <a:xfrm>
            <a:off x="910025" y="1242850"/>
            <a:ext cx="2224800" cy="1425199"/>
          </a:xfrm>
          <a:prstGeom prst="rect">
            <a:avLst/>
          </a:prstGeom>
          <a:noFill/>
          <a:ln>
            <a:noFill/>
          </a:ln>
          <a:effectLst>
            <a:outerShdw blurRad="1257300" dist="114300" dir="5400000" algn="bl" rotWithShape="0">
              <a:schemeClr val="accent3">
                <a:alpha val="32000"/>
              </a:schemeClr>
            </a:outerShdw>
          </a:effectLst>
        </p:spPr>
      </p:pic>
      <p:grpSp>
        <p:nvGrpSpPr>
          <p:cNvPr id="542" name="Google Shape;542;p44"/>
          <p:cNvGrpSpPr/>
          <p:nvPr/>
        </p:nvGrpSpPr>
        <p:grpSpPr>
          <a:xfrm flipH="1">
            <a:off x="5406256" y="1809019"/>
            <a:ext cx="4175974" cy="3611752"/>
            <a:chOff x="1803797" y="172641"/>
            <a:chExt cx="5534023" cy="4786313"/>
          </a:xfrm>
        </p:grpSpPr>
        <p:sp>
          <p:nvSpPr>
            <p:cNvPr id="543" name="Google Shape;543;p44"/>
            <p:cNvSpPr/>
            <p:nvPr/>
          </p:nvSpPr>
          <p:spPr>
            <a:xfrm>
              <a:off x="2487216" y="1143001"/>
              <a:ext cx="3550444" cy="1927622"/>
            </a:xfrm>
            <a:custGeom>
              <a:avLst/>
              <a:gdLst/>
              <a:ahLst/>
              <a:cxnLst/>
              <a:rect l="l" t="t" r="r" b="b"/>
              <a:pathLst>
                <a:path w="2982" h="1619" extrusionOk="0">
                  <a:moveTo>
                    <a:pt x="2982" y="1619"/>
                  </a:moveTo>
                  <a:lnTo>
                    <a:pt x="290" y="1619"/>
                  </a:lnTo>
                  <a:lnTo>
                    <a:pt x="0" y="0"/>
                  </a:lnTo>
                  <a:lnTo>
                    <a:pt x="2692" y="0"/>
                  </a:lnTo>
                  <a:lnTo>
                    <a:pt x="2982" y="1619"/>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4" name="Google Shape;544;p44"/>
            <p:cNvSpPr/>
            <p:nvPr/>
          </p:nvSpPr>
          <p:spPr>
            <a:xfrm>
              <a:off x="3923110" y="3268266"/>
              <a:ext cx="734616" cy="57150"/>
            </a:xfrm>
            <a:custGeom>
              <a:avLst/>
              <a:gdLst/>
              <a:ahLst/>
              <a:cxnLst/>
              <a:rect l="l" t="t" r="r" b="b"/>
              <a:pathLst>
                <a:path w="260" h="20" extrusionOk="0">
                  <a:moveTo>
                    <a:pt x="0" y="20"/>
                  </a:moveTo>
                  <a:cubicBezTo>
                    <a:pt x="0" y="20"/>
                    <a:pt x="0" y="20"/>
                    <a:pt x="0" y="20"/>
                  </a:cubicBezTo>
                  <a:cubicBezTo>
                    <a:pt x="260" y="20"/>
                    <a:pt x="260" y="20"/>
                    <a:pt x="260" y="20"/>
                  </a:cubicBezTo>
                  <a:cubicBezTo>
                    <a:pt x="260" y="20"/>
                    <a:pt x="260" y="20"/>
                    <a:pt x="260" y="20"/>
                  </a:cubicBezTo>
                  <a:cubicBezTo>
                    <a:pt x="260" y="9"/>
                    <a:pt x="251" y="0"/>
                    <a:pt x="239" y="0"/>
                  </a:cubicBezTo>
                  <a:cubicBezTo>
                    <a:pt x="21" y="0"/>
                    <a:pt x="21" y="0"/>
                    <a:pt x="21" y="0"/>
                  </a:cubicBezTo>
                  <a:cubicBezTo>
                    <a:pt x="9" y="0"/>
                    <a:pt x="0" y="9"/>
                    <a:pt x="0" y="20"/>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5" name="Google Shape;545;p44"/>
            <p:cNvSpPr/>
            <p:nvPr/>
          </p:nvSpPr>
          <p:spPr>
            <a:xfrm>
              <a:off x="4499372" y="3214688"/>
              <a:ext cx="1822847" cy="110729"/>
            </a:xfrm>
            <a:custGeom>
              <a:avLst/>
              <a:gdLst/>
              <a:ahLst/>
              <a:cxnLst/>
              <a:rect l="l" t="t" r="r" b="b"/>
              <a:pathLst>
                <a:path w="645" h="39" extrusionOk="0">
                  <a:moveTo>
                    <a:pt x="177" y="39"/>
                  </a:moveTo>
                  <a:cubicBezTo>
                    <a:pt x="371" y="39"/>
                    <a:pt x="371" y="39"/>
                    <a:pt x="371" y="39"/>
                  </a:cubicBezTo>
                  <a:cubicBezTo>
                    <a:pt x="645" y="39"/>
                    <a:pt x="645" y="39"/>
                    <a:pt x="645" y="39"/>
                  </a:cubicBezTo>
                  <a:cubicBezTo>
                    <a:pt x="645" y="39"/>
                    <a:pt x="645" y="39"/>
                    <a:pt x="645" y="39"/>
                  </a:cubicBezTo>
                  <a:cubicBezTo>
                    <a:pt x="645" y="24"/>
                    <a:pt x="635" y="19"/>
                    <a:pt x="623" y="19"/>
                  </a:cubicBezTo>
                  <a:cubicBezTo>
                    <a:pt x="393" y="0"/>
                    <a:pt x="393" y="0"/>
                    <a:pt x="393" y="0"/>
                  </a:cubicBezTo>
                  <a:cubicBezTo>
                    <a:pt x="387" y="0"/>
                    <a:pt x="4" y="0"/>
                    <a:pt x="4" y="0"/>
                  </a:cubicBezTo>
                  <a:cubicBezTo>
                    <a:pt x="0" y="7"/>
                    <a:pt x="177" y="28"/>
                    <a:pt x="177" y="39"/>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6" name="Google Shape;546;p44"/>
            <p:cNvSpPr/>
            <p:nvPr/>
          </p:nvSpPr>
          <p:spPr>
            <a:xfrm>
              <a:off x="4163616" y="2782491"/>
              <a:ext cx="245269" cy="485775"/>
            </a:xfrm>
            <a:custGeom>
              <a:avLst/>
              <a:gdLst/>
              <a:ahLst/>
              <a:cxnLst/>
              <a:rect l="l" t="t" r="r" b="b"/>
              <a:pathLst>
                <a:path w="206" h="408" extrusionOk="0">
                  <a:moveTo>
                    <a:pt x="206" y="408"/>
                  </a:moveTo>
                  <a:lnTo>
                    <a:pt x="0" y="408"/>
                  </a:lnTo>
                  <a:lnTo>
                    <a:pt x="7" y="0"/>
                  </a:lnTo>
                  <a:lnTo>
                    <a:pt x="206" y="0"/>
                  </a:lnTo>
                  <a:lnTo>
                    <a:pt x="206" y="408"/>
                  </a:lnTo>
                  <a:lnTo>
                    <a:pt x="206" y="40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7" name="Google Shape;547;p44"/>
            <p:cNvSpPr/>
            <p:nvPr/>
          </p:nvSpPr>
          <p:spPr>
            <a:xfrm>
              <a:off x="2563416" y="1143001"/>
              <a:ext cx="3546872" cy="1927622"/>
            </a:xfrm>
            <a:custGeom>
              <a:avLst/>
              <a:gdLst/>
              <a:ahLst/>
              <a:cxnLst/>
              <a:rect l="l" t="t" r="r" b="b"/>
              <a:pathLst>
                <a:path w="2979" h="1619" extrusionOk="0">
                  <a:moveTo>
                    <a:pt x="2979" y="1619"/>
                  </a:moveTo>
                  <a:lnTo>
                    <a:pt x="290" y="1619"/>
                  </a:lnTo>
                  <a:lnTo>
                    <a:pt x="0" y="0"/>
                  </a:lnTo>
                  <a:lnTo>
                    <a:pt x="2690" y="0"/>
                  </a:lnTo>
                  <a:lnTo>
                    <a:pt x="2979" y="161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548" name="Google Shape;548;p44"/>
            <p:cNvPicPr preferRelativeResize="0"/>
            <p:nvPr/>
          </p:nvPicPr>
          <p:blipFill rotWithShape="1">
            <a:blip r:embed="rId5">
              <a:alphaModFix/>
            </a:blip>
            <a:srcRect/>
            <a:stretch/>
          </p:blipFill>
          <p:spPr>
            <a:xfrm>
              <a:off x="4093369" y="2459832"/>
              <a:ext cx="313135" cy="26194"/>
            </a:xfrm>
            <a:prstGeom prst="rect">
              <a:avLst/>
            </a:prstGeom>
            <a:noFill/>
            <a:ln>
              <a:noFill/>
            </a:ln>
          </p:spPr>
        </p:pic>
        <p:pic>
          <p:nvPicPr>
            <p:cNvPr id="549" name="Google Shape;549;p44"/>
            <p:cNvPicPr preferRelativeResize="0"/>
            <p:nvPr/>
          </p:nvPicPr>
          <p:blipFill rotWithShape="1">
            <a:blip r:embed="rId6">
              <a:alphaModFix/>
            </a:blip>
            <a:srcRect/>
            <a:stretch/>
          </p:blipFill>
          <p:spPr>
            <a:xfrm>
              <a:off x="4389835" y="2449116"/>
              <a:ext cx="271462" cy="33338"/>
            </a:xfrm>
            <a:prstGeom prst="rect">
              <a:avLst/>
            </a:prstGeom>
            <a:noFill/>
            <a:ln>
              <a:noFill/>
            </a:ln>
          </p:spPr>
        </p:pic>
        <p:pic>
          <p:nvPicPr>
            <p:cNvPr id="550" name="Google Shape;550;p44"/>
            <p:cNvPicPr preferRelativeResize="0"/>
            <p:nvPr/>
          </p:nvPicPr>
          <p:blipFill rotWithShape="1">
            <a:blip r:embed="rId7">
              <a:alphaModFix/>
            </a:blip>
            <a:srcRect/>
            <a:stretch/>
          </p:blipFill>
          <p:spPr>
            <a:xfrm>
              <a:off x="4805363" y="2443163"/>
              <a:ext cx="25004" cy="25003"/>
            </a:xfrm>
            <a:prstGeom prst="rect">
              <a:avLst/>
            </a:prstGeom>
            <a:noFill/>
            <a:ln>
              <a:noFill/>
            </a:ln>
          </p:spPr>
        </p:pic>
        <p:pic>
          <p:nvPicPr>
            <p:cNvPr id="551" name="Google Shape;551;p44"/>
            <p:cNvPicPr preferRelativeResize="0"/>
            <p:nvPr/>
          </p:nvPicPr>
          <p:blipFill rotWithShape="1">
            <a:blip r:embed="rId8">
              <a:alphaModFix/>
            </a:blip>
            <a:srcRect/>
            <a:stretch/>
          </p:blipFill>
          <p:spPr>
            <a:xfrm>
              <a:off x="4677966" y="2445545"/>
              <a:ext cx="152400" cy="26194"/>
            </a:xfrm>
            <a:prstGeom prst="rect">
              <a:avLst/>
            </a:prstGeom>
            <a:noFill/>
            <a:ln>
              <a:noFill/>
            </a:ln>
          </p:spPr>
        </p:pic>
        <p:pic>
          <p:nvPicPr>
            <p:cNvPr id="552" name="Google Shape;552;p44"/>
            <p:cNvPicPr preferRelativeResize="0"/>
            <p:nvPr/>
          </p:nvPicPr>
          <p:blipFill rotWithShape="1">
            <a:blip r:embed="rId9">
              <a:alphaModFix/>
            </a:blip>
            <a:srcRect/>
            <a:stretch/>
          </p:blipFill>
          <p:spPr>
            <a:xfrm>
              <a:off x="4875610" y="2443163"/>
              <a:ext cx="84535" cy="25003"/>
            </a:xfrm>
            <a:prstGeom prst="rect">
              <a:avLst/>
            </a:prstGeom>
            <a:noFill/>
            <a:ln>
              <a:noFill/>
            </a:ln>
          </p:spPr>
        </p:pic>
        <p:pic>
          <p:nvPicPr>
            <p:cNvPr id="553" name="Google Shape;553;p44"/>
            <p:cNvPicPr preferRelativeResize="0"/>
            <p:nvPr/>
          </p:nvPicPr>
          <p:blipFill rotWithShape="1">
            <a:blip r:embed="rId10">
              <a:alphaModFix/>
            </a:blip>
            <a:srcRect/>
            <a:stretch/>
          </p:blipFill>
          <p:spPr>
            <a:xfrm>
              <a:off x="4807745" y="2443163"/>
              <a:ext cx="76200" cy="25003"/>
            </a:xfrm>
            <a:prstGeom prst="rect">
              <a:avLst/>
            </a:prstGeom>
            <a:noFill/>
            <a:ln>
              <a:noFill/>
            </a:ln>
          </p:spPr>
        </p:pic>
        <p:pic>
          <p:nvPicPr>
            <p:cNvPr id="554" name="Google Shape;554;p44"/>
            <p:cNvPicPr preferRelativeResize="0"/>
            <p:nvPr/>
          </p:nvPicPr>
          <p:blipFill rotWithShape="1">
            <a:blip r:embed="rId11">
              <a:alphaModFix/>
            </a:blip>
            <a:srcRect/>
            <a:stretch/>
          </p:blipFill>
          <p:spPr>
            <a:xfrm>
              <a:off x="4864895" y="2443163"/>
              <a:ext cx="33338" cy="25003"/>
            </a:xfrm>
            <a:prstGeom prst="rect">
              <a:avLst/>
            </a:prstGeom>
            <a:noFill/>
            <a:ln>
              <a:noFill/>
            </a:ln>
          </p:spPr>
        </p:pic>
        <p:pic>
          <p:nvPicPr>
            <p:cNvPr id="555" name="Google Shape;555;p44"/>
            <p:cNvPicPr preferRelativeResize="0"/>
            <p:nvPr/>
          </p:nvPicPr>
          <p:blipFill rotWithShape="1">
            <a:blip r:embed="rId12">
              <a:alphaModFix/>
            </a:blip>
            <a:srcRect/>
            <a:stretch/>
          </p:blipFill>
          <p:spPr>
            <a:xfrm>
              <a:off x="4949429" y="2449116"/>
              <a:ext cx="119062" cy="25003"/>
            </a:xfrm>
            <a:prstGeom prst="rect">
              <a:avLst/>
            </a:prstGeom>
            <a:noFill/>
            <a:ln>
              <a:noFill/>
            </a:ln>
          </p:spPr>
        </p:pic>
        <p:sp>
          <p:nvSpPr>
            <p:cNvPr id="556" name="Google Shape;556;p44"/>
            <p:cNvSpPr/>
            <p:nvPr/>
          </p:nvSpPr>
          <p:spPr>
            <a:xfrm>
              <a:off x="2608660" y="1165622"/>
              <a:ext cx="3429000" cy="1709738"/>
            </a:xfrm>
            <a:custGeom>
              <a:avLst/>
              <a:gdLst/>
              <a:ahLst/>
              <a:cxnLst/>
              <a:rect l="l" t="t" r="r" b="b"/>
              <a:pathLst>
                <a:path w="2880" h="1436" extrusionOk="0">
                  <a:moveTo>
                    <a:pt x="2844" y="1242"/>
                  </a:moveTo>
                  <a:lnTo>
                    <a:pt x="2623" y="0"/>
                  </a:lnTo>
                  <a:lnTo>
                    <a:pt x="0" y="0"/>
                  </a:lnTo>
                  <a:lnTo>
                    <a:pt x="257" y="1436"/>
                  </a:lnTo>
                  <a:lnTo>
                    <a:pt x="2880" y="1436"/>
                  </a:lnTo>
                  <a:lnTo>
                    <a:pt x="2844" y="1242"/>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557" name="Google Shape;557;p44"/>
            <p:cNvPicPr preferRelativeResize="0"/>
            <p:nvPr/>
          </p:nvPicPr>
          <p:blipFill rotWithShape="1">
            <a:blip r:embed="rId13">
              <a:alphaModFix/>
            </a:blip>
            <a:srcRect/>
            <a:stretch/>
          </p:blipFill>
          <p:spPr>
            <a:xfrm>
              <a:off x="4805363" y="2443163"/>
              <a:ext cx="25004" cy="25003"/>
            </a:xfrm>
            <a:prstGeom prst="rect">
              <a:avLst/>
            </a:prstGeom>
            <a:noFill/>
            <a:ln>
              <a:noFill/>
            </a:ln>
          </p:spPr>
        </p:pic>
        <p:pic>
          <p:nvPicPr>
            <p:cNvPr id="558" name="Google Shape;558;p44"/>
            <p:cNvPicPr preferRelativeResize="0"/>
            <p:nvPr/>
          </p:nvPicPr>
          <p:blipFill rotWithShape="1">
            <a:blip r:embed="rId14">
              <a:alphaModFix/>
            </a:blip>
            <a:srcRect/>
            <a:stretch/>
          </p:blipFill>
          <p:spPr>
            <a:xfrm>
              <a:off x="4864895" y="2443163"/>
              <a:ext cx="33338" cy="25003"/>
            </a:xfrm>
            <a:prstGeom prst="rect">
              <a:avLst/>
            </a:prstGeom>
            <a:noFill/>
            <a:ln>
              <a:noFill/>
            </a:ln>
          </p:spPr>
        </p:pic>
        <p:sp>
          <p:nvSpPr>
            <p:cNvPr id="559" name="Google Shape;559;p44"/>
            <p:cNvSpPr/>
            <p:nvPr/>
          </p:nvSpPr>
          <p:spPr>
            <a:xfrm>
              <a:off x="4463654" y="3214688"/>
              <a:ext cx="773906" cy="110729"/>
            </a:xfrm>
            <a:custGeom>
              <a:avLst/>
              <a:gdLst/>
              <a:ahLst/>
              <a:cxnLst/>
              <a:rect l="l" t="t" r="r" b="b"/>
              <a:pathLst>
                <a:path w="274" h="39" extrusionOk="0">
                  <a:moveTo>
                    <a:pt x="0" y="39"/>
                  </a:moveTo>
                  <a:cubicBezTo>
                    <a:pt x="0" y="39"/>
                    <a:pt x="0" y="39"/>
                    <a:pt x="0" y="39"/>
                  </a:cubicBezTo>
                  <a:cubicBezTo>
                    <a:pt x="274" y="39"/>
                    <a:pt x="274" y="39"/>
                    <a:pt x="274" y="39"/>
                  </a:cubicBezTo>
                  <a:cubicBezTo>
                    <a:pt x="274" y="39"/>
                    <a:pt x="274" y="39"/>
                    <a:pt x="274" y="39"/>
                  </a:cubicBezTo>
                  <a:cubicBezTo>
                    <a:pt x="274" y="24"/>
                    <a:pt x="264" y="19"/>
                    <a:pt x="252" y="19"/>
                  </a:cubicBezTo>
                  <a:cubicBezTo>
                    <a:pt x="22" y="0"/>
                    <a:pt x="22" y="0"/>
                    <a:pt x="22" y="0"/>
                  </a:cubicBezTo>
                  <a:cubicBezTo>
                    <a:pt x="10" y="0"/>
                    <a:pt x="0" y="18"/>
                    <a:pt x="0" y="39"/>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44"/>
            <p:cNvSpPr/>
            <p:nvPr/>
          </p:nvSpPr>
          <p:spPr>
            <a:xfrm>
              <a:off x="4011216" y="172641"/>
              <a:ext cx="802481" cy="775097"/>
            </a:xfrm>
            <a:custGeom>
              <a:avLst/>
              <a:gdLst/>
              <a:ahLst/>
              <a:cxnLst/>
              <a:rect l="l" t="t" r="r" b="b"/>
              <a:pathLst>
                <a:path w="284" h="274" extrusionOk="0">
                  <a:moveTo>
                    <a:pt x="261" y="201"/>
                  </a:moveTo>
                  <a:cubicBezTo>
                    <a:pt x="262" y="191"/>
                    <a:pt x="258" y="182"/>
                    <a:pt x="258" y="172"/>
                  </a:cubicBezTo>
                  <a:cubicBezTo>
                    <a:pt x="256" y="150"/>
                    <a:pt x="269" y="129"/>
                    <a:pt x="277" y="108"/>
                  </a:cubicBezTo>
                  <a:cubicBezTo>
                    <a:pt x="284" y="87"/>
                    <a:pt x="283" y="58"/>
                    <a:pt x="263" y="48"/>
                  </a:cubicBezTo>
                  <a:cubicBezTo>
                    <a:pt x="247" y="41"/>
                    <a:pt x="229" y="47"/>
                    <a:pt x="213" y="44"/>
                  </a:cubicBezTo>
                  <a:cubicBezTo>
                    <a:pt x="185" y="37"/>
                    <a:pt x="166" y="0"/>
                    <a:pt x="138" y="6"/>
                  </a:cubicBezTo>
                  <a:cubicBezTo>
                    <a:pt x="113" y="11"/>
                    <a:pt x="107" y="45"/>
                    <a:pt x="85" y="60"/>
                  </a:cubicBezTo>
                  <a:cubicBezTo>
                    <a:pt x="63" y="76"/>
                    <a:pt x="26" y="68"/>
                    <a:pt x="12" y="91"/>
                  </a:cubicBezTo>
                  <a:cubicBezTo>
                    <a:pt x="0" y="111"/>
                    <a:pt x="16" y="136"/>
                    <a:pt x="17" y="159"/>
                  </a:cubicBezTo>
                  <a:cubicBezTo>
                    <a:pt x="18" y="174"/>
                    <a:pt x="14" y="189"/>
                    <a:pt x="15" y="204"/>
                  </a:cubicBezTo>
                  <a:cubicBezTo>
                    <a:pt x="17" y="237"/>
                    <a:pt x="49" y="262"/>
                    <a:pt x="82" y="268"/>
                  </a:cubicBezTo>
                  <a:cubicBezTo>
                    <a:pt x="117" y="274"/>
                    <a:pt x="151" y="262"/>
                    <a:pt x="184" y="251"/>
                  </a:cubicBezTo>
                  <a:cubicBezTo>
                    <a:pt x="211" y="241"/>
                    <a:pt x="257" y="238"/>
                    <a:pt x="261" y="20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44"/>
            <p:cNvSpPr/>
            <p:nvPr/>
          </p:nvSpPr>
          <p:spPr>
            <a:xfrm>
              <a:off x="4476751" y="1145382"/>
              <a:ext cx="781050" cy="1131094"/>
            </a:xfrm>
            <a:custGeom>
              <a:avLst/>
              <a:gdLst/>
              <a:ahLst/>
              <a:cxnLst/>
              <a:rect l="l" t="t" r="r" b="b"/>
              <a:pathLst>
                <a:path w="276" h="400" extrusionOk="0">
                  <a:moveTo>
                    <a:pt x="55" y="16"/>
                  </a:moveTo>
                  <a:cubicBezTo>
                    <a:pt x="74" y="0"/>
                    <a:pt x="105" y="8"/>
                    <a:pt x="125" y="27"/>
                  </a:cubicBezTo>
                  <a:cubicBezTo>
                    <a:pt x="146" y="46"/>
                    <a:pt x="158" y="73"/>
                    <a:pt x="170" y="100"/>
                  </a:cubicBezTo>
                  <a:cubicBezTo>
                    <a:pt x="195" y="157"/>
                    <a:pt x="231" y="244"/>
                    <a:pt x="261" y="314"/>
                  </a:cubicBezTo>
                  <a:cubicBezTo>
                    <a:pt x="276" y="349"/>
                    <a:pt x="213" y="385"/>
                    <a:pt x="213" y="385"/>
                  </a:cubicBezTo>
                  <a:cubicBezTo>
                    <a:pt x="185" y="400"/>
                    <a:pt x="0" y="62"/>
                    <a:pt x="55" y="1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44"/>
            <p:cNvSpPr/>
            <p:nvPr/>
          </p:nvSpPr>
          <p:spPr>
            <a:xfrm>
              <a:off x="5200651" y="1315641"/>
              <a:ext cx="678656" cy="717948"/>
            </a:xfrm>
            <a:custGeom>
              <a:avLst/>
              <a:gdLst/>
              <a:ahLst/>
              <a:cxnLst/>
              <a:rect l="l" t="t" r="r" b="b"/>
              <a:pathLst>
                <a:path w="240" h="254" extrusionOk="0">
                  <a:moveTo>
                    <a:pt x="53" y="254"/>
                  </a:moveTo>
                  <a:cubicBezTo>
                    <a:pt x="0" y="175"/>
                    <a:pt x="0" y="175"/>
                    <a:pt x="0" y="175"/>
                  </a:cubicBezTo>
                  <a:cubicBezTo>
                    <a:pt x="0" y="175"/>
                    <a:pt x="134" y="52"/>
                    <a:pt x="134" y="52"/>
                  </a:cubicBezTo>
                  <a:cubicBezTo>
                    <a:pt x="139" y="43"/>
                    <a:pt x="150" y="35"/>
                    <a:pt x="153" y="33"/>
                  </a:cubicBezTo>
                  <a:cubicBezTo>
                    <a:pt x="161" y="27"/>
                    <a:pt x="169" y="22"/>
                    <a:pt x="179" y="19"/>
                  </a:cubicBezTo>
                  <a:cubicBezTo>
                    <a:pt x="188" y="15"/>
                    <a:pt x="197" y="13"/>
                    <a:pt x="207" y="10"/>
                  </a:cubicBezTo>
                  <a:cubicBezTo>
                    <a:pt x="217" y="5"/>
                    <a:pt x="223" y="4"/>
                    <a:pt x="233" y="0"/>
                  </a:cubicBezTo>
                  <a:cubicBezTo>
                    <a:pt x="236" y="2"/>
                    <a:pt x="233" y="12"/>
                    <a:pt x="228" y="15"/>
                  </a:cubicBezTo>
                  <a:cubicBezTo>
                    <a:pt x="225" y="18"/>
                    <a:pt x="209" y="27"/>
                    <a:pt x="195" y="30"/>
                  </a:cubicBezTo>
                  <a:cubicBezTo>
                    <a:pt x="208" y="28"/>
                    <a:pt x="214" y="26"/>
                    <a:pt x="227" y="23"/>
                  </a:cubicBezTo>
                  <a:cubicBezTo>
                    <a:pt x="232" y="41"/>
                    <a:pt x="235" y="57"/>
                    <a:pt x="240" y="76"/>
                  </a:cubicBezTo>
                  <a:cubicBezTo>
                    <a:pt x="212" y="83"/>
                    <a:pt x="183" y="89"/>
                    <a:pt x="159" y="91"/>
                  </a:cubicBezTo>
                  <a:lnTo>
                    <a:pt x="53" y="25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44"/>
            <p:cNvSpPr/>
            <p:nvPr/>
          </p:nvSpPr>
          <p:spPr>
            <a:xfrm>
              <a:off x="5754291" y="1289447"/>
              <a:ext cx="279797" cy="257175"/>
            </a:xfrm>
            <a:custGeom>
              <a:avLst/>
              <a:gdLst/>
              <a:ahLst/>
              <a:cxnLst/>
              <a:rect l="l" t="t" r="r" b="b"/>
              <a:pathLst>
                <a:path w="99" h="91" extrusionOk="0">
                  <a:moveTo>
                    <a:pt x="16" y="91"/>
                  </a:moveTo>
                  <a:cubicBezTo>
                    <a:pt x="29" y="88"/>
                    <a:pt x="43" y="87"/>
                    <a:pt x="56" y="81"/>
                  </a:cubicBezTo>
                  <a:cubicBezTo>
                    <a:pt x="57" y="78"/>
                    <a:pt x="60" y="72"/>
                    <a:pt x="62" y="69"/>
                  </a:cubicBezTo>
                  <a:cubicBezTo>
                    <a:pt x="66" y="66"/>
                    <a:pt x="70" y="65"/>
                    <a:pt x="74" y="63"/>
                  </a:cubicBezTo>
                  <a:cubicBezTo>
                    <a:pt x="75" y="59"/>
                    <a:pt x="75" y="53"/>
                    <a:pt x="76" y="49"/>
                  </a:cubicBezTo>
                  <a:cubicBezTo>
                    <a:pt x="82" y="46"/>
                    <a:pt x="89" y="42"/>
                    <a:pt x="95" y="38"/>
                  </a:cubicBezTo>
                  <a:cubicBezTo>
                    <a:pt x="98" y="26"/>
                    <a:pt x="99" y="13"/>
                    <a:pt x="98" y="1"/>
                  </a:cubicBezTo>
                  <a:cubicBezTo>
                    <a:pt x="96" y="0"/>
                    <a:pt x="92" y="1"/>
                    <a:pt x="90" y="3"/>
                  </a:cubicBezTo>
                  <a:cubicBezTo>
                    <a:pt x="89" y="4"/>
                    <a:pt x="88" y="7"/>
                    <a:pt x="87" y="9"/>
                  </a:cubicBezTo>
                  <a:cubicBezTo>
                    <a:pt x="87" y="9"/>
                    <a:pt x="86" y="13"/>
                    <a:pt x="86" y="13"/>
                  </a:cubicBezTo>
                  <a:cubicBezTo>
                    <a:pt x="86" y="13"/>
                    <a:pt x="83" y="9"/>
                    <a:pt x="80" y="11"/>
                  </a:cubicBezTo>
                  <a:cubicBezTo>
                    <a:pt x="78" y="12"/>
                    <a:pt x="76" y="22"/>
                    <a:pt x="76" y="22"/>
                  </a:cubicBezTo>
                  <a:cubicBezTo>
                    <a:pt x="52" y="28"/>
                    <a:pt x="24" y="33"/>
                    <a:pt x="0" y="39"/>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44"/>
            <p:cNvSpPr/>
            <p:nvPr/>
          </p:nvSpPr>
          <p:spPr>
            <a:xfrm>
              <a:off x="5681663" y="1388270"/>
              <a:ext cx="70247" cy="121444"/>
            </a:xfrm>
            <a:custGeom>
              <a:avLst/>
              <a:gdLst/>
              <a:ahLst/>
              <a:cxnLst/>
              <a:rect l="l" t="t" r="r" b="b"/>
              <a:pathLst>
                <a:path w="25" h="43" extrusionOk="0">
                  <a:moveTo>
                    <a:pt x="25" y="0"/>
                  </a:moveTo>
                  <a:cubicBezTo>
                    <a:pt x="23" y="17"/>
                    <a:pt x="14" y="33"/>
                    <a:pt x="0" y="4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44"/>
            <p:cNvSpPr/>
            <p:nvPr/>
          </p:nvSpPr>
          <p:spPr>
            <a:xfrm>
              <a:off x="5813822" y="1428751"/>
              <a:ext cx="133350" cy="90488"/>
            </a:xfrm>
            <a:custGeom>
              <a:avLst/>
              <a:gdLst/>
              <a:ahLst/>
              <a:cxnLst/>
              <a:rect l="l" t="t" r="r" b="b"/>
              <a:pathLst>
                <a:path w="47" h="32" extrusionOk="0">
                  <a:moveTo>
                    <a:pt x="35" y="32"/>
                  </a:moveTo>
                  <a:cubicBezTo>
                    <a:pt x="39" y="22"/>
                    <a:pt x="43" y="12"/>
                    <a:pt x="47" y="1"/>
                  </a:cubicBezTo>
                  <a:cubicBezTo>
                    <a:pt x="45" y="0"/>
                    <a:pt x="41" y="1"/>
                    <a:pt x="40" y="2"/>
                  </a:cubicBezTo>
                  <a:cubicBezTo>
                    <a:pt x="38" y="4"/>
                    <a:pt x="36" y="5"/>
                    <a:pt x="35" y="7"/>
                  </a:cubicBezTo>
                  <a:cubicBezTo>
                    <a:pt x="31" y="12"/>
                    <a:pt x="29" y="17"/>
                    <a:pt x="27" y="23"/>
                  </a:cubicBezTo>
                  <a:cubicBezTo>
                    <a:pt x="14" y="26"/>
                    <a:pt x="11" y="26"/>
                    <a:pt x="0" y="2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44"/>
            <p:cNvSpPr/>
            <p:nvPr/>
          </p:nvSpPr>
          <p:spPr>
            <a:xfrm>
              <a:off x="5932885" y="1377554"/>
              <a:ext cx="45244" cy="90488"/>
            </a:xfrm>
            <a:custGeom>
              <a:avLst/>
              <a:gdLst/>
              <a:ahLst/>
              <a:cxnLst/>
              <a:rect l="l" t="t" r="r" b="b"/>
              <a:pathLst>
                <a:path w="16" h="32" extrusionOk="0">
                  <a:moveTo>
                    <a:pt x="10" y="32"/>
                  </a:moveTo>
                  <a:cubicBezTo>
                    <a:pt x="12" y="22"/>
                    <a:pt x="14" y="12"/>
                    <a:pt x="16" y="2"/>
                  </a:cubicBezTo>
                  <a:cubicBezTo>
                    <a:pt x="15" y="0"/>
                    <a:pt x="12" y="0"/>
                    <a:pt x="10" y="1"/>
                  </a:cubicBezTo>
                  <a:cubicBezTo>
                    <a:pt x="8" y="2"/>
                    <a:pt x="6" y="3"/>
                    <a:pt x="5" y="5"/>
                  </a:cubicBezTo>
                  <a:cubicBezTo>
                    <a:pt x="2" y="9"/>
                    <a:pt x="0" y="14"/>
                    <a:pt x="0" y="1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44"/>
            <p:cNvSpPr/>
            <p:nvPr/>
          </p:nvSpPr>
          <p:spPr>
            <a:xfrm>
              <a:off x="5822157" y="1447801"/>
              <a:ext cx="88106" cy="16669"/>
            </a:xfrm>
            <a:custGeom>
              <a:avLst/>
              <a:gdLst/>
              <a:ahLst/>
              <a:cxnLst/>
              <a:rect l="l" t="t" r="r" b="b"/>
              <a:pathLst>
                <a:path w="31" h="6" extrusionOk="0">
                  <a:moveTo>
                    <a:pt x="31" y="0"/>
                  </a:moveTo>
                  <a:cubicBezTo>
                    <a:pt x="23" y="2"/>
                    <a:pt x="8" y="4"/>
                    <a:pt x="0" y="6"/>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44"/>
            <p:cNvSpPr/>
            <p:nvPr/>
          </p:nvSpPr>
          <p:spPr>
            <a:xfrm>
              <a:off x="5969795" y="1318022"/>
              <a:ext cx="41672" cy="88106"/>
            </a:xfrm>
            <a:custGeom>
              <a:avLst/>
              <a:gdLst/>
              <a:ahLst/>
              <a:cxnLst/>
              <a:rect l="l" t="t" r="r" b="b"/>
              <a:pathLst>
                <a:path w="15" h="31" extrusionOk="0">
                  <a:moveTo>
                    <a:pt x="14" y="31"/>
                  </a:moveTo>
                  <a:cubicBezTo>
                    <a:pt x="15" y="22"/>
                    <a:pt x="13" y="14"/>
                    <a:pt x="11" y="6"/>
                  </a:cubicBezTo>
                  <a:cubicBezTo>
                    <a:pt x="10" y="4"/>
                    <a:pt x="10" y="3"/>
                    <a:pt x="9" y="2"/>
                  </a:cubicBezTo>
                  <a:cubicBezTo>
                    <a:pt x="8" y="1"/>
                    <a:pt x="6" y="0"/>
                    <a:pt x="5" y="1"/>
                  </a:cubicBezTo>
                  <a:cubicBezTo>
                    <a:pt x="4" y="1"/>
                    <a:pt x="3" y="3"/>
                    <a:pt x="2" y="5"/>
                  </a:cubicBezTo>
                  <a:cubicBezTo>
                    <a:pt x="1" y="9"/>
                    <a:pt x="0" y="15"/>
                    <a:pt x="0" y="2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44"/>
            <p:cNvSpPr/>
            <p:nvPr/>
          </p:nvSpPr>
          <p:spPr>
            <a:xfrm>
              <a:off x="5836445" y="1396604"/>
              <a:ext cx="107156" cy="22622"/>
            </a:xfrm>
            <a:custGeom>
              <a:avLst/>
              <a:gdLst/>
              <a:ahLst/>
              <a:cxnLst/>
              <a:rect l="l" t="t" r="r" b="b"/>
              <a:pathLst>
                <a:path w="38" h="8" extrusionOk="0">
                  <a:moveTo>
                    <a:pt x="0" y="8"/>
                  </a:moveTo>
                  <a:cubicBezTo>
                    <a:pt x="7" y="7"/>
                    <a:pt x="31" y="3"/>
                    <a:pt x="38"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44"/>
            <p:cNvSpPr/>
            <p:nvPr/>
          </p:nvSpPr>
          <p:spPr>
            <a:xfrm>
              <a:off x="4991101" y="1708547"/>
              <a:ext cx="444104" cy="531019"/>
            </a:xfrm>
            <a:custGeom>
              <a:avLst/>
              <a:gdLst/>
              <a:ahLst/>
              <a:cxnLst/>
              <a:rect l="l" t="t" r="r" b="b"/>
              <a:pathLst>
                <a:path w="157" h="188" extrusionOk="0">
                  <a:moveTo>
                    <a:pt x="31" y="70"/>
                  </a:moveTo>
                  <a:cubicBezTo>
                    <a:pt x="21" y="83"/>
                    <a:pt x="14" y="94"/>
                    <a:pt x="7" y="108"/>
                  </a:cubicBezTo>
                  <a:cubicBezTo>
                    <a:pt x="0" y="123"/>
                    <a:pt x="16" y="183"/>
                    <a:pt x="31" y="186"/>
                  </a:cubicBezTo>
                  <a:cubicBezTo>
                    <a:pt x="41" y="188"/>
                    <a:pt x="52" y="185"/>
                    <a:pt x="62" y="180"/>
                  </a:cubicBezTo>
                  <a:cubicBezTo>
                    <a:pt x="71" y="175"/>
                    <a:pt x="79" y="167"/>
                    <a:pt x="86" y="160"/>
                  </a:cubicBezTo>
                  <a:cubicBezTo>
                    <a:pt x="112" y="134"/>
                    <a:pt x="136" y="106"/>
                    <a:pt x="157" y="76"/>
                  </a:cubicBezTo>
                  <a:cubicBezTo>
                    <a:pt x="134" y="52"/>
                    <a:pt x="114" y="25"/>
                    <a:pt x="91" y="0"/>
                  </a:cubicBezTo>
                  <a:cubicBezTo>
                    <a:pt x="70" y="23"/>
                    <a:pt x="50" y="47"/>
                    <a:pt x="31" y="7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44"/>
            <p:cNvSpPr/>
            <p:nvPr/>
          </p:nvSpPr>
          <p:spPr>
            <a:xfrm>
              <a:off x="5104210" y="1844278"/>
              <a:ext cx="40481" cy="259556"/>
            </a:xfrm>
            <a:custGeom>
              <a:avLst/>
              <a:gdLst/>
              <a:ahLst/>
              <a:cxnLst/>
              <a:rect l="l" t="t" r="r" b="b"/>
              <a:pathLst>
                <a:path w="14" h="92" extrusionOk="0">
                  <a:moveTo>
                    <a:pt x="8" y="92"/>
                  </a:moveTo>
                  <a:cubicBezTo>
                    <a:pt x="0" y="62"/>
                    <a:pt x="1" y="30"/>
                    <a:pt x="10" y="0"/>
                  </a:cubicBezTo>
                  <a:cubicBezTo>
                    <a:pt x="6" y="17"/>
                    <a:pt x="8" y="37"/>
                    <a:pt x="14" y="5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2" name="Google Shape;572;p44"/>
            <p:cNvSpPr/>
            <p:nvPr/>
          </p:nvSpPr>
          <p:spPr>
            <a:xfrm>
              <a:off x="4180285" y="452438"/>
              <a:ext cx="458391" cy="1114425"/>
            </a:xfrm>
            <a:custGeom>
              <a:avLst/>
              <a:gdLst/>
              <a:ahLst/>
              <a:cxnLst/>
              <a:rect l="l" t="t" r="r" b="b"/>
              <a:pathLst>
                <a:path w="162" h="394" extrusionOk="0">
                  <a:moveTo>
                    <a:pt x="149" y="314"/>
                  </a:moveTo>
                  <a:cubicBezTo>
                    <a:pt x="142" y="292"/>
                    <a:pt x="138" y="266"/>
                    <a:pt x="132" y="241"/>
                  </a:cubicBezTo>
                  <a:cubicBezTo>
                    <a:pt x="132" y="241"/>
                    <a:pt x="128" y="240"/>
                    <a:pt x="127" y="238"/>
                  </a:cubicBezTo>
                  <a:cubicBezTo>
                    <a:pt x="126" y="231"/>
                    <a:pt x="124" y="223"/>
                    <a:pt x="122" y="217"/>
                  </a:cubicBezTo>
                  <a:cubicBezTo>
                    <a:pt x="117" y="195"/>
                    <a:pt x="113" y="177"/>
                    <a:pt x="113" y="166"/>
                  </a:cubicBezTo>
                  <a:cubicBezTo>
                    <a:pt x="113" y="166"/>
                    <a:pt x="113" y="166"/>
                    <a:pt x="113" y="166"/>
                  </a:cubicBezTo>
                  <a:cubicBezTo>
                    <a:pt x="113" y="166"/>
                    <a:pt x="132" y="172"/>
                    <a:pt x="144" y="168"/>
                  </a:cubicBezTo>
                  <a:cubicBezTo>
                    <a:pt x="162" y="163"/>
                    <a:pt x="162" y="82"/>
                    <a:pt x="149" y="42"/>
                  </a:cubicBezTo>
                  <a:cubicBezTo>
                    <a:pt x="143" y="24"/>
                    <a:pt x="139" y="14"/>
                    <a:pt x="129" y="1"/>
                  </a:cubicBezTo>
                  <a:cubicBezTo>
                    <a:pt x="113" y="0"/>
                    <a:pt x="96" y="0"/>
                    <a:pt x="80" y="3"/>
                  </a:cubicBezTo>
                  <a:cubicBezTo>
                    <a:pt x="78" y="49"/>
                    <a:pt x="47" y="93"/>
                    <a:pt x="0" y="95"/>
                  </a:cubicBezTo>
                  <a:cubicBezTo>
                    <a:pt x="3" y="103"/>
                    <a:pt x="9" y="110"/>
                    <a:pt x="14" y="115"/>
                  </a:cubicBezTo>
                  <a:cubicBezTo>
                    <a:pt x="21" y="121"/>
                    <a:pt x="25" y="122"/>
                    <a:pt x="34" y="119"/>
                  </a:cubicBezTo>
                  <a:cubicBezTo>
                    <a:pt x="44" y="171"/>
                    <a:pt x="42" y="225"/>
                    <a:pt x="41" y="277"/>
                  </a:cubicBezTo>
                  <a:cubicBezTo>
                    <a:pt x="65" y="293"/>
                    <a:pt x="121" y="387"/>
                    <a:pt x="150" y="393"/>
                  </a:cubicBezTo>
                  <a:cubicBezTo>
                    <a:pt x="158" y="394"/>
                    <a:pt x="152" y="323"/>
                    <a:pt x="149" y="31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3" name="Google Shape;573;p44"/>
            <p:cNvSpPr/>
            <p:nvPr/>
          </p:nvSpPr>
          <p:spPr>
            <a:xfrm>
              <a:off x="4400551" y="873920"/>
              <a:ext cx="125016" cy="192881"/>
            </a:xfrm>
            <a:custGeom>
              <a:avLst/>
              <a:gdLst/>
              <a:ahLst/>
              <a:cxnLst/>
              <a:rect l="l" t="t" r="r" b="b"/>
              <a:pathLst>
                <a:path w="44" h="68" extrusionOk="0">
                  <a:moveTo>
                    <a:pt x="44" y="68"/>
                  </a:moveTo>
                  <a:cubicBezTo>
                    <a:pt x="25" y="49"/>
                    <a:pt x="10" y="25"/>
                    <a:pt x="0" y="0"/>
                  </a:cubicBezTo>
                  <a:cubicBezTo>
                    <a:pt x="10" y="7"/>
                    <a:pt x="18" y="11"/>
                    <a:pt x="35" y="17"/>
                  </a:cubicBezTo>
                  <a:cubicBezTo>
                    <a:pt x="35" y="28"/>
                    <a:pt x="39" y="46"/>
                    <a:pt x="44" y="6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4" name="Google Shape;574;p44"/>
            <p:cNvSpPr/>
            <p:nvPr/>
          </p:nvSpPr>
          <p:spPr>
            <a:xfrm>
              <a:off x="4480322" y="795338"/>
              <a:ext cx="84535" cy="70247"/>
            </a:xfrm>
            <a:custGeom>
              <a:avLst/>
              <a:gdLst/>
              <a:ahLst/>
              <a:cxnLst/>
              <a:rect l="l" t="t" r="r" b="b"/>
              <a:pathLst>
                <a:path w="30" h="25" extrusionOk="0">
                  <a:moveTo>
                    <a:pt x="29" y="8"/>
                  </a:moveTo>
                  <a:cubicBezTo>
                    <a:pt x="30" y="6"/>
                    <a:pt x="29" y="2"/>
                    <a:pt x="24" y="1"/>
                  </a:cubicBezTo>
                  <a:cubicBezTo>
                    <a:pt x="16" y="1"/>
                    <a:pt x="6" y="0"/>
                    <a:pt x="0" y="7"/>
                  </a:cubicBezTo>
                  <a:cubicBezTo>
                    <a:pt x="1" y="13"/>
                    <a:pt x="4" y="19"/>
                    <a:pt x="7" y="22"/>
                  </a:cubicBezTo>
                  <a:cubicBezTo>
                    <a:pt x="11" y="25"/>
                    <a:pt x="16" y="25"/>
                    <a:pt x="20" y="23"/>
                  </a:cubicBezTo>
                  <a:cubicBezTo>
                    <a:pt x="25" y="21"/>
                    <a:pt x="27" y="14"/>
                    <a:pt x="29" y="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5" name="Google Shape;575;p44"/>
            <p:cNvSpPr/>
            <p:nvPr/>
          </p:nvSpPr>
          <p:spPr>
            <a:xfrm>
              <a:off x="4200526" y="696516"/>
              <a:ext cx="53579" cy="27385"/>
            </a:xfrm>
            <a:custGeom>
              <a:avLst/>
              <a:gdLst/>
              <a:ahLst/>
              <a:cxnLst/>
              <a:rect l="l" t="t" r="r" b="b"/>
              <a:pathLst>
                <a:path w="19" h="10" extrusionOk="0">
                  <a:moveTo>
                    <a:pt x="0" y="4"/>
                  </a:moveTo>
                  <a:cubicBezTo>
                    <a:pt x="0" y="3"/>
                    <a:pt x="1" y="2"/>
                    <a:pt x="2" y="1"/>
                  </a:cubicBezTo>
                  <a:cubicBezTo>
                    <a:pt x="4" y="0"/>
                    <a:pt x="5" y="0"/>
                    <a:pt x="6" y="0"/>
                  </a:cubicBezTo>
                  <a:cubicBezTo>
                    <a:pt x="12" y="0"/>
                    <a:pt x="18" y="4"/>
                    <a:pt x="19" y="1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6" name="Google Shape;576;p44"/>
            <p:cNvSpPr/>
            <p:nvPr/>
          </p:nvSpPr>
          <p:spPr>
            <a:xfrm>
              <a:off x="4474370" y="812007"/>
              <a:ext cx="92869" cy="22622"/>
            </a:xfrm>
            <a:custGeom>
              <a:avLst/>
              <a:gdLst/>
              <a:ahLst/>
              <a:cxnLst/>
              <a:rect l="l" t="t" r="r" b="b"/>
              <a:pathLst>
                <a:path w="33" h="8" extrusionOk="0">
                  <a:moveTo>
                    <a:pt x="33" y="1"/>
                  </a:moveTo>
                  <a:cubicBezTo>
                    <a:pt x="22" y="3"/>
                    <a:pt x="11" y="3"/>
                    <a:pt x="0" y="0"/>
                  </a:cubicBezTo>
                  <a:cubicBezTo>
                    <a:pt x="4" y="4"/>
                    <a:pt x="10" y="7"/>
                    <a:pt x="16" y="7"/>
                  </a:cubicBezTo>
                  <a:cubicBezTo>
                    <a:pt x="22" y="8"/>
                    <a:pt x="28" y="5"/>
                    <a:pt x="33" y="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7" name="Google Shape;577;p44"/>
            <p:cNvSpPr/>
            <p:nvPr/>
          </p:nvSpPr>
          <p:spPr>
            <a:xfrm>
              <a:off x="4521994" y="673895"/>
              <a:ext cx="36910" cy="70247"/>
            </a:xfrm>
            <a:custGeom>
              <a:avLst/>
              <a:gdLst/>
              <a:ahLst/>
              <a:cxnLst/>
              <a:rect l="l" t="t" r="r" b="b"/>
              <a:pathLst>
                <a:path w="13" h="25" extrusionOk="0">
                  <a:moveTo>
                    <a:pt x="8" y="25"/>
                  </a:moveTo>
                  <a:cubicBezTo>
                    <a:pt x="9" y="23"/>
                    <a:pt x="11" y="21"/>
                    <a:pt x="12" y="18"/>
                  </a:cubicBezTo>
                  <a:cubicBezTo>
                    <a:pt x="13" y="17"/>
                    <a:pt x="13" y="16"/>
                    <a:pt x="13" y="15"/>
                  </a:cubicBezTo>
                  <a:cubicBezTo>
                    <a:pt x="13" y="13"/>
                    <a:pt x="10" y="12"/>
                    <a:pt x="8" y="10"/>
                  </a:cubicBezTo>
                  <a:cubicBezTo>
                    <a:pt x="4" y="8"/>
                    <a:pt x="1" y="5"/>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8" name="Google Shape;578;p44"/>
            <p:cNvSpPr/>
            <p:nvPr/>
          </p:nvSpPr>
          <p:spPr>
            <a:xfrm>
              <a:off x="4400551" y="639366"/>
              <a:ext cx="65485" cy="16669"/>
            </a:xfrm>
            <a:custGeom>
              <a:avLst/>
              <a:gdLst/>
              <a:ahLst/>
              <a:cxnLst/>
              <a:rect l="l" t="t" r="r" b="b"/>
              <a:pathLst>
                <a:path w="23" h="6" extrusionOk="0">
                  <a:moveTo>
                    <a:pt x="0" y="6"/>
                  </a:moveTo>
                  <a:cubicBezTo>
                    <a:pt x="3" y="3"/>
                    <a:pt x="7" y="1"/>
                    <a:pt x="11" y="0"/>
                  </a:cubicBezTo>
                  <a:cubicBezTo>
                    <a:pt x="15" y="0"/>
                    <a:pt x="20" y="1"/>
                    <a:pt x="23" y="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9" name="Google Shape;579;p44"/>
            <p:cNvSpPr/>
            <p:nvPr/>
          </p:nvSpPr>
          <p:spPr>
            <a:xfrm>
              <a:off x="4408885" y="636985"/>
              <a:ext cx="48816" cy="47625"/>
            </a:xfrm>
            <a:custGeom>
              <a:avLst/>
              <a:gdLst/>
              <a:ahLst/>
              <a:cxnLst/>
              <a:rect l="l" t="t" r="r" b="b"/>
              <a:pathLst>
                <a:path w="17" h="17" extrusionOk="0">
                  <a:moveTo>
                    <a:pt x="17" y="8"/>
                  </a:moveTo>
                  <a:cubicBezTo>
                    <a:pt x="17" y="13"/>
                    <a:pt x="14" y="17"/>
                    <a:pt x="9" y="17"/>
                  </a:cubicBezTo>
                  <a:cubicBezTo>
                    <a:pt x="4" y="17"/>
                    <a:pt x="0" y="14"/>
                    <a:pt x="0" y="9"/>
                  </a:cubicBezTo>
                  <a:cubicBezTo>
                    <a:pt x="0" y="4"/>
                    <a:pt x="4" y="0"/>
                    <a:pt x="8" y="0"/>
                  </a:cubicBezTo>
                  <a:cubicBezTo>
                    <a:pt x="13" y="0"/>
                    <a:pt x="17" y="4"/>
                    <a:pt x="17" y="8"/>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0" name="Google Shape;580;p44"/>
            <p:cNvSpPr/>
            <p:nvPr/>
          </p:nvSpPr>
          <p:spPr>
            <a:xfrm>
              <a:off x="4536282" y="625079"/>
              <a:ext cx="65485" cy="17860"/>
            </a:xfrm>
            <a:custGeom>
              <a:avLst/>
              <a:gdLst/>
              <a:ahLst/>
              <a:cxnLst/>
              <a:rect l="l" t="t" r="r" b="b"/>
              <a:pathLst>
                <a:path w="23" h="6" extrusionOk="0">
                  <a:moveTo>
                    <a:pt x="0" y="6"/>
                  </a:moveTo>
                  <a:cubicBezTo>
                    <a:pt x="3" y="3"/>
                    <a:pt x="7" y="1"/>
                    <a:pt x="11" y="0"/>
                  </a:cubicBezTo>
                  <a:cubicBezTo>
                    <a:pt x="16" y="0"/>
                    <a:pt x="20" y="1"/>
                    <a:pt x="23" y="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1" name="Google Shape;581;p44"/>
            <p:cNvSpPr/>
            <p:nvPr/>
          </p:nvSpPr>
          <p:spPr>
            <a:xfrm>
              <a:off x="4544616" y="622697"/>
              <a:ext cx="51197" cy="47625"/>
            </a:xfrm>
            <a:custGeom>
              <a:avLst/>
              <a:gdLst/>
              <a:ahLst/>
              <a:cxnLst/>
              <a:rect l="l" t="t" r="r" b="b"/>
              <a:pathLst>
                <a:path w="18" h="17" extrusionOk="0">
                  <a:moveTo>
                    <a:pt x="18" y="9"/>
                  </a:moveTo>
                  <a:cubicBezTo>
                    <a:pt x="18" y="13"/>
                    <a:pt x="14" y="17"/>
                    <a:pt x="9" y="17"/>
                  </a:cubicBezTo>
                  <a:cubicBezTo>
                    <a:pt x="5" y="17"/>
                    <a:pt x="1" y="14"/>
                    <a:pt x="1" y="9"/>
                  </a:cubicBezTo>
                  <a:cubicBezTo>
                    <a:pt x="0" y="4"/>
                    <a:pt x="4" y="0"/>
                    <a:pt x="9" y="0"/>
                  </a:cubicBezTo>
                  <a:cubicBezTo>
                    <a:pt x="14" y="0"/>
                    <a:pt x="17" y="4"/>
                    <a:pt x="18" y="9"/>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2" name="Google Shape;582;p44"/>
            <p:cNvSpPr/>
            <p:nvPr/>
          </p:nvSpPr>
          <p:spPr>
            <a:xfrm>
              <a:off x="4363641" y="583407"/>
              <a:ext cx="108347" cy="33338"/>
            </a:xfrm>
            <a:custGeom>
              <a:avLst/>
              <a:gdLst/>
              <a:ahLst/>
              <a:cxnLst/>
              <a:rect l="l" t="t" r="r" b="b"/>
              <a:pathLst>
                <a:path w="38" h="12" extrusionOk="0">
                  <a:moveTo>
                    <a:pt x="0" y="12"/>
                  </a:moveTo>
                  <a:cubicBezTo>
                    <a:pt x="10" y="3"/>
                    <a:pt x="25" y="0"/>
                    <a:pt x="38" y="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3" name="Google Shape;583;p44"/>
            <p:cNvSpPr/>
            <p:nvPr/>
          </p:nvSpPr>
          <p:spPr>
            <a:xfrm>
              <a:off x="4525566" y="569120"/>
              <a:ext cx="64294" cy="16669"/>
            </a:xfrm>
            <a:custGeom>
              <a:avLst/>
              <a:gdLst/>
              <a:ahLst/>
              <a:cxnLst/>
              <a:rect l="l" t="t" r="r" b="b"/>
              <a:pathLst>
                <a:path w="23" h="6" extrusionOk="0">
                  <a:moveTo>
                    <a:pt x="0" y="6"/>
                  </a:moveTo>
                  <a:cubicBezTo>
                    <a:pt x="6" y="1"/>
                    <a:pt x="16" y="0"/>
                    <a:pt x="23" y="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4" name="Google Shape;584;p44"/>
            <p:cNvSpPr/>
            <p:nvPr/>
          </p:nvSpPr>
          <p:spPr>
            <a:xfrm>
              <a:off x="3731420" y="2295526"/>
              <a:ext cx="1302544" cy="579835"/>
            </a:xfrm>
            <a:custGeom>
              <a:avLst/>
              <a:gdLst/>
              <a:ahLst/>
              <a:cxnLst/>
              <a:rect l="l" t="t" r="r" b="b"/>
              <a:pathLst>
                <a:path w="461" h="205" extrusionOk="0">
                  <a:moveTo>
                    <a:pt x="461" y="205"/>
                  </a:moveTo>
                  <a:cubicBezTo>
                    <a:pt x="0" y="205"/>
                    <a:pt x="0" y="205"/>
                    <a:pt x="0" y="205"/>
                  </a:cubicBezTo>
                  <a:cubicBezTo>
                    <a:pt x="1" y="199"/>
                    <a:pt x="3" y="192"/>
                    <a:pt x="4" y="185"/>
                  </a:cubicBezTo>
                  <a:cubicBezTo>
                    <a:pt x="4" y="185"/>
                    <a:pt x="3" y="185"/>
                    <a:pt x="3" y="185"/>
                  </a:cubicBezTo>
                  <a:cubicBezTo>
                    <a:pt x="4" y="182"/>
                    <a:pt x="5" y="179"/>
                    <a:pt x="6" y="176"/>
                  </a:cubicBezTo>
                  <a:cubicBezTo>
                    <a:pt x="14" y="139"/>
                    <a:pt x="28" y="99"/>
                    <a:pt x="48" y="55"/>
                  </a:cubicBezTo>
                  <a:cubicBezTo>
                    <a:pt x="54" y="43"/>
                    <a:pt x="60" y="31"/>
                    <a:pt x="67" y="18"/>
                  </a:cubicBezTo>
                  <a:cubicBezTo>
                    <a:pt x="70" y="13"/>
                    <a:pt x="73" y="7"/>
                    <a:pt x="76" y="0"/>
                  </a:cubicBezTo>
                  <a:cubicBezTo>
                    <a:pt x="82" y="3"/>
                    <a:pt x="89" y="6"/>
                    <a:pt x="95" y="9"/>
                  </a:cubicBezTo>
                  <a:cubicBezTo>
                    <a:pt x="97" y="10"/>
                    <a:pt x="100" y="10"/>
                    <a:pt x="102" y="11"/>
                  </a:cubicBezTo>
                  <a:cubicBezTo>
                    <a:pt x="108" y="14"/>
                    <a:pt x="114" y="16"/>
                    <a:pt x="120" y="18"/>
                  </a:cubicBezTo>
                  <a:cubicBezTo>
                    <a:pt x="122" y="19"/>
                    <a:pt x="124" y="20"/>
                    <a:pt x="125" y="20"/>
                  </a:cubicBezTo>
                  <a:cubicBezTo>
                    <a:pt x="128" y="21"/>
                    <a:pt x="130" y="22"/>
                    <a:pt x="132" y="22"/>
                  </a:cubicBezTo>
                  <a:cubicBezTo>
                    <a:pt x="135" y="23"/>
                    <a:pt x="138" y="24"/>
                    <a:pt x="141" y="25"/>
                  </a:cubicBezTo>
                  <a:cubicBezTo>
                    <a:pt x="141" y="26"/>
                    <a:pt x="141" y="26"/>
                    <a:pt x="141" y="26"/>
                  </a:cubicBezTo>
                  <a:cubicBezTo>
                    <a:pt x="144" y="27"/>
                    <a:pt x="147" y="28"/>
                    <a:pt x="150" y="28"/>
                  </a:cubicBezTo>
                  <a:cubicBezTo>
                    <a:pt x="154" y="29"/>
                    <a:pt x="157" y="30"/>
                    <a:pt x="160" y="31"/>
                  </a:cubicBezTo>
                  <a:cubicBezTo>
                    <a:pt x="163" y="32"/>
                    <a:pt x="166" y="33"/>
                    <a:pt x="170" y="34"/>
                  </a:cubicBezTo>
                  <a:cubicBezTo>
                    <a:pt x="173" y="35"/>
                    <a:pt x="175" y="36"/>
                    <a:pt x="178" y="36"/>
                  </a:cubicBezTo>
                  <a:cubicBezTo>
                    <a:pt x="180" y="37"/>
                    <a:pt x="182" y="37"/>
                    <a:pt x="183" y="38"/>
                  </a:cubicBezTo>
                  <a:cubicBezTo>
                    <a:pt x="185" y="38"/>
                    <a:pt x="187" y="39"/>
                    <a:pt x="189" y="39"/>
                  </a:cubicBezTo>
                  <a:cubicBezTo>
                    <a:pt x="192" y="40"/>
                    <a:pt x="195" y="41"/>
                    <a:pt x="198" y="41"/>
                  </a:cubicBezTo>
                  <a:cubicBezTo>
                    <a:pt x="199" y="41"/>
                    <a:pt x="199" y="41"/>
                    <a:pt x="199" y="41"/>
                  </a:cubicBezTo>
                  <a:cubicBezTo>
                    <a:pt x="202" y="42"/>
                    <a:pt x="205" y="43"/>
                    <a:pt x="207" y="43"/>
                  </a:cubicBezTo>
                  <a:cubicBezTo>
                    <a:pt x="211" y="44"/>
                    <a:pt x="216" y="45"/>
                    <a:pt x="220" y="46"/>
                  </a:cubicBezTo>
                  <a:cubicBezTo>
                    <a:pt x="222" y="46"/>
                    <a:pt x="225" y="47"/>
                    <a:pt x="227" y="47"/>
                  </a:cubicBezTo>
                  <a:cubicBezTo>
                    <a:pt x="234" y="49"/>
                    <a:pt x="241" y="50"/>
                    <a:pt x="248" y="51"/>
                  </a:cubicBezTo>
                  <a:cubicBezTo>
                    <a:pt x="251" y="51"/>
                    <a:pt x="254" y="52"/>
                    <a:pt x="258" y="52"/>
                  </a:cubicBezTo>
                  <a:cubicBezTo>
                    <a:pt x="259" y="53"/>
                    <a:pt x="261" y="53"/>
                    <a:pt x="263" y="53"/>
                  </a:cubicBezTo>
                  <a:cubicBezTo>
                    <a:pt x="266" y="53"/>
                    <a:pt x="268" y="54"/>
                    <a:pt x="270" y="54"/>
                  </a:cubicBezTo>
                  <a:cubicBezTo>
                    <a:pt x="272" y="54"/>
                    <a:pt x="275" y="55"/>
                    <a:pt x="278" y="55"/>
                  </a:cubicBezTo>
                  <a:cubicBezTo>
                    <a:pt x="281" y="55"/>
                    <a:pt x="284" y="56"/>
                    <a:pt x="287" y="56"/>
                  </a:cubicBezTo>
                  <a:cubicBezTo>
                    <a:pt x="294" y="57"/>
                    <a:pt x="301" y="58"/>
                    <a:pt x="307" y="58"/>
                  </a:cubicBezTo>
                  <a:cubicBezTo>
                    <a:pt x="310" y="58"/>
                    <a:pt x="313" y="59"/>
                    <a:pt x="316" y="59"/>
                  </a:cubicBezTo>
                  <a:cubicBezTo>
                    <a:pt x="316" y="59"/>
                    <a:pt x="316" y="59"/>
                    <a:pt x="316" y="59"/>
                  </a:cubicBezTo>
                  <a:cubicBezTo>
                    <a:pt x="318" y="59"/>
                    <a:pt x="319" y="59"/>
                    <a:pt x="321" y="59"/>
                  </a:cubicBezTo>
                  <a:cubicBezTo>
                    <a:pt x="321" y="59"/>
                    <a:pt x="321" y="59"/>
                    <a:pt x="321" y="59"/>
                  </a:cubicBezTo>
                  <a:cubicBezTo>
                    <a:pt x="323" y="59"/>
                    <a:pt x="325" y="59"/>
                    <a:pt x="327" y="60"/>
                  </a:cubicBezTo>
                  <a:cubicBezTo>
                    <a:pt x="330" y="60"/>
                    <a:pt x="334" y="60"/>
                    <a:pt x="337" y="60"/>
                  </a:cubicBezTo>
                  <a:cubicBezTo>
                    <a:pt x="340" y="60"/>
                    <a:pt x="343" y="60"/>
                    <a:pt x="346" y="61"/>
                  </a:cubicBezTo>
                  <a:cubicBezTo>
                    <a:pt x="355" y="61"/>
                    <a:pt x="364" y="61"/>
                    <a:pt x="373" y="61"/>
                  </a:cubicBezTo>
                  <a:cubicBezTo>
                    <a:pt x="375" y="61"/>
                    <a:pt x="377" y="61"/>
                    <a:pt x="379" y="61"/>
                  </a:cubicBezTo>
                  <a:cubicBezTo>
                    <a:pt x="390" y="61"/>
                    <a:pt x="400" y="61"/>
                    <a:pt x="411" y="61"/>
                  </a:cubicBezTo>
                  <a:cubicBezTo>
                    <a:pt x="413" y="76"/>
                    <a:pt x="415" y="91"/>
                    <a:pt x="417" y="106"/>
                  </a:cubicBezTo>
                  <a:cubicBezTo>
                    <a:pt x="431" y="137"/>
                    <a:pt x="446" y="170"/>
                    <a:pt x="461" y="20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5" name="Google Shape;585;p44"/>
            <p:cNvSpPr/>
            <p:nvPr/>
          </p:nvSpPr>
          <p:spPr>
            <a:xfrm>
              <a:off x="3731420" y="2295526"/>
              <a:ext cx="892969" cy="579835"/>
            </a:xfrm>
            <a:custGeom>
              <a:avLst/>
              <a:gdLst/>
              <a:ahLst/>
              <a:cxnLst/>
              <a:rect l="l" t="t" r="r" b="b"/>
              <a:pathLst>
                <a:path w="316" h="205" extrusionOk="0">
                  <a:moveTo>
                    <a:pt x="316" y="59"/>
                  </a:moveTo>
                  <a:cubicBezTo>
                    <a:pt x="316" y="59"/>
                    <a:pt x="316" y="59"/>
                    <a:pt x="316" y="59"/>
                  </a:cubicBezTo>
                  <a:cubicBezTo>
                    <a:pt x="316" y="59"/>
                    <a:pt x="316" y="59"/>
                    <a:pt x="316" y="59"/>
                  </a:cubicBezTo>
                  <a:cubicBezTo>
                    <a:pt x="315" y="66"/>
                    <a:pt x="313" y="74"/>
                    <a:pt x="312" y="82"/>
                  </a:cubicBezTo>
                  <a:cubicBezTo>
                    <a:pt x="304" y="118"/>
                    <a:pt x="293" y="169"/>
                    <a:pt x="285" y="205"/>
                  </a:cubicBezTo>
                  <a:cubicBezTo>
                    <a:pt x="0" y="205"/>
                    <a:pt x="0" y="205"/>
                    <a:pt x="0" y="205"/>
                  </a:cubicBezTo>
                  <a:cubicBezTo>
                    <a:pt x="1" y="199"/>
                    <a:pt x="3" y="192"/>
                    <a:pt x="4" y="185"/>
                  </a:cubicBezTo>
                  <a:cubicBezTo>
                    <a:pt x="4" y="185"/>
                    <a:pt x="3" y="185"/>
                    <a:pt x="3" y="185"/>
                  </a:cubicBezTo>
                  <a:cubicBezTo>
                    <a:pt x="4" y="182"/>
                    <a:pt x="5" y="179"/>
                    <a:pt x="6" y="176"/>
                  </a:cubicBezTo>
                  <a:cubicBezTo>
                    <a:pt x="14" y="139"/>
                    <a:pt x="28" y="99"/>
                    <a:pt x="48" y="55"/>
                  </a:cubicBezTo>
                  <a:cubicBezTo>
                    <a:pt x="54" y="43"/>
                    <a:pt x="60" y="31"/>
                    <a:pt x="67" y="18"/>
                  </a:cubicBezTo>
                  <a:cubicBezTo>
                    <a:pt x="70" y="13"/>
                    <a:pt x="73" y="7"/>
                    <a:pt x="76" y="0"/>
                  </a:cubicBezTo>
                  <a:cubicBezTo>
                    <a:pt x="163" y="37"/>
                    <a:pt x="220" y="49"/>
                    <a:pt x="316" y="5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6" name="Google Shape;586;p44"/>
            <p:cNvSpPr/>
            <p:nvPr/>
          </p:nvSpPr>
          <p:spPr>
            <a:xfrm>
              <a:off x="3931445" y="2363391"/>
              <a:ext cx="960835" cy="192881"/>
            </a:xfrm>
            <a:custGeom>
              <a:avLst/>
              <a:gdLst/>
              <a:ahLst/>
              <a:cxnLst/>
              <a:rect l="l" t="t" r="r" b="b"/>
              <a:pathLst>
                <a:path w="340" h="68" extrusionOk="0">
                  <a:moveTo>
                    <a:pt x="0" y="0"/>
                  </a:moveTo>
                  <a:cubicBezTo>
                    <a:pt x="105" y="49"/>
                    <a:pt x="225" y="68"/>
                    <a:pt x="340" y="5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7" name="Google Shape;587;p44"/>
            <p:cNvSpPr/>
            <p:nvPr/>
          </p:nvSpPr>
          <p:spPr>
            <a:xfrm>
              <a:off x="3858816" y="2505076"/>
              <a:ext cx="288131" cy="28575"/>
            </a:xfrm>
            <a:custGeom>
              <a:avLst/>
              <a:gdLst/>
              <a:ahLst/>
              <a:cxnLst/>
              <a:rect l="l" t="t" r="r" b="b"/>
              <a:pathLst>
                <a:path w="102" h="10" extrusionOk="0">
                  <a:moveTo>
                    <a:pt x="0" y="1"/>
                  </a:moveTo>
                  <a:cubicBezTo>
                    <a:pt x="34" y="10"/>
                    <a:pt x="69" y="9"/>
                    <a:pt x="102"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8" name="Google Shape;588;p44"/>
            <p:cNvSpPr/>
            <p:nvPr/>
          </p:nvSpPr>
          <p:spPr>
            <a:xfrm>
              <a:off x="4539854" y="2527697"/>
              <a:ext cx="78581" cy="347663"/>
            </a:xfrm>
            <a:custGeom>
              <a:avLst/>
              <a:gdLst/>
              <a:ahLst/>
              <a:cxnLst/>
              <a:rect l="l" t="t" r="r" b="b"/>
              <a:pathLst>
                <a:path w="28" h="123" extrusionOk="0">
                  <a:moveTo>
                    <a:pt x="28" y="0"/>
                  </a:moveTo>
                  <a:cubicBezTo>
                    <a:pt x="28" y="0"/>
                    <a:pt x="28" y="0"/>
                    <a:pt x="28" y="0"/>
                  </a:cubicBezTo>
                  <a:cubicBezTo>
                    <a:pt x="19" y="41"/>
                    <a:pt x="10" y="82"/>
                    <a:pt x="0" y="12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9" name="Google Shape;589;p44"/>
            <p:cNvSpPr/>
            <p:nvPr/>
          </p:nvSpPr>
          <p:spPr>
            <a:xfrm>
              <a:off x="3898107" y="1091804"/>
              <a:ext cx="994173" cy="1384697"/>
            </a:xfrm>
            <a:custGeom>
              <a:avLst/>
              <a:gdLst/>
              <a:ahLst/>
              <a:cxnLst/>
              <a:rect l="l" t="t" r="r" b="b"/>
              <a:pathLst>
                <a:path w="352" h="490" extrusionOk="0">
                  <a:moveTo>
                    <a:pt x="352" y="487"/>
                  </a:moveTo>
                  <a:cubicBezTo>
                    <a:pt x="346" y="449"/>
                    <a:pt x="323" y="363"/>
                    <a:pt x="321" y="341"/>
                  </a:cubicBezTo>
                  <a:cubicBezTo>
                    <a:pt x="312" y="233"/>
                    <a:pt x="344" y="152"/>
                    <a:pt x="328" y="63"/>
                  </a:cubicBezTo>
                  <a:cubicBezTo>
                    <a:pt x="326" y="51"/>
                    <a:pt x="318" y="42"/>
                    <a:pt x="306" y="38"/>
                  </a:cubicBezTo>
                  <a:cubicBezTo>
                    <a:pt x="285" y="32"/>
                    <a:pt x="250" y="21"/>
                    <a:pt x="232" y="15"/>
                  </a:cubicBezTo>
                  <a:cubicBezTo>
                    <a:pt x="232" y="15"/>
                    <a:pt x="250" y="148"/>
                    <a:pt x="242" y="146"/>
                  </a:cubicBezTo>
                  <a:cubicBezTo>
                    <a:pt x="234" y="144"/>
                    <a:pt x="142" y="0"/>
                    <a:pt x="142" y="0"/>
                  </a:cubicBezTo>
                  <a:cubicBezTo>
                    <a:pt x="98" y="5"/>
                    <a:pt x="44" y="12"/>
                    <a:pt x="8" y="28"/>
                  </a:cubicBezTo>
                  <a:cubicBezTo>
                    <a:pt x="0" y="32"/>
                    <a:pt x="40" y="218"/>
                    <a:pt x="74" y="325"/>
                  </a:cubicBezTo>
                  <a:cubicBezTo>
                    <a:pt x="64" y="342"/>
                    <a:pt x="30" y="399"/>
                    <a:pt x="17" y="426"/>
                  </a:cubicBezTo>
                  <a:cubicBezTo>
                    <a:pt x="121" y="474"/>
                    <a:pt x="237" y="490"/>
                    <a:pt x="352" y="48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0" name="Google Shape;590;p44"/>
            <p:cNvSpPr/>
            <p:nvPr/>
          </p:nvSpPr>
          <p:spPr>
            <a:xfrm>
              <a:off x="4180285" y="1114426"/>
              <a:ext cx="427435" cy="520304"/>
            </a:xfrm>
            <a:custGeom>
              <a:avLst/>
              <a:gdLst/>
              <a:ahLst/>
              <a:cxnLst/>
              <a:rect l="l" t="t" r="r" b="b"/>
              <a:pathLst>
                <a:path w="151" h="184" extrusionOk="0">
                  <a:moveTo>
                    <a:pt x="19" y="0"/>
                  </a:moveTo>
                  <a:cubicBezTo>
                    <a:pt x="13" y="18"/>
                    <a:pt x="6" y="37"/>
                    <a:pt x="0" y="55"/>
                  </a:cubicBezTo>
                  <a:cubicBezTo>
                    <a:pt x="18" y="59"/>
                    <a:pt x="37" y="62"/>
                    <a:pt x="55" y="65"/>
                  </a:cubicBezTo>
                  <a:cubicBezTo>
                    <a:pt x="46" y="77"/>
                    <a:pt x="33" y="88"/>
                    <a:pt x="23" y="100"/>
                  </a:cubicBezTo>
                  <a:cubicBezTo>
                    <a:pt x="73" y="115"/>
                    <a:pt x="117" y="144"/>
                    <a:pt x="151" y="18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1" name="Google Shape;591;p44"/>
            <p:cNvSpPr/>
            <p:nvPr/>
          </p:nvSpPr>
          <p:spPr>
            <a:xfrm>
              <a:off x="4593432" y="1159670"/>
              <a:ext cx="169069" cy="475060"/>
            </a:xfrm>
            <a:custGeom>
              <a:avLst/>
              <a:gdLst/>
              <a:ahLst/>
              <a:cxnLst/>
              <a:rect l="l" t="t" r="r" b="b"/>
              <a:pathLst>
                <a:path w="60" h="168" extrusionOk="0">
                  <a:moveTo>
                    <a:pt x="0" y="0"/>
                  </a:moveTo>
                  <a:cubicBezTo>
                    <a:pt x="16" y="12"/>
                    <a:pt x="31" y="26"/>
                    <a:pt x="45" y="41"/>
                  </a:cubicBezTo>
                  <a:cubicBezTo>
                    <a:pt x="33" y="42"/>
                    <a:pt x="21" y="43"/>
                    <a:pt x="9" y="44"/>
                  </a:cubicBezTo>
                  <a:cubicBezTo>
                    <a:pt x="28" y="54"/>
                    <a:pt x="45" y="67"/>
                    <a:pt x="60" y="81"/>
                  </a:cubicBezTo>
                  <a:cubicBezTo>
                    <a:pt x="35" y="104"/>
                    <a:pt x="19" y="135"/>
                    <a:pt x="13" y="16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2" name="Google Shape;592;p44"/>
            <p:cNvSpPr/>
            <p:nvPr/>
          </p:nvSpPr>
          <p:spPr>
            <a:xfrm>
              <a:off x="4589860" y="1515666"/>
              <a:ext cx="79772" cy="938213"/>
            </a:xfrm>
            <a:custGeom>
              <a:avLst/>
              <a:gdLst/>
              <a:ahLst/>
              <a:cxnLst/>
              <a:rect l="l" t="t" r="r" b="b"/>
              <a:pathLst>
                <a:path w="28" h="332" extrusionOk="0">
                  <a:moveTo>
                    <a:pt x="0" y="0"/>
                  </a:moveTo>
                  <a:cubicBezTo>
                    <a:pt x="28" y="108"/>
                    <a:pt x="27" y="141"/>
                    <a:pt x="17" y="332"/>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3" name="Google Shape;593;p44"/>
            <p:cNvSpPr/>
            <p:nvPr/>
          </p:nvSpPr>
          <p:spPr>
            <a:xfrm>
              <a:off x="4067176" y="1869282"/>
              <a:ext cx="294085" cy="370285"/>
            </a:xfrm>
            <a:custGeom>
              <a:avLst/>
              <a:gdLst/>
              <a:ahLst/>
              <a:cxnLst/>
              <a:rect l="l" t="t" r="r" b="b"/>
              <a:pathLst>
                <a:path w="104" h="131" extrusionOk="0">
                  <a:moveTo>
                    <a:pt x="0" y="0"/>
                  </a:moveTo>
                  <a:cubicBezTo>
                    <a:pt x="21" y="52"/>
                    <a:pt x="58" y="98"/>
                    <a:pt x="104" y="131"/>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4" name="Google Shape;594;p44"/>
            <p:cNvSpPr/>
            <p:nvPr/>
          </p:nvSpPr>
          <p:spPr>
            <a:xfrm>
              <a:off x="4194572" y="2270522"/>
              <a:ext cx="460772" cy="175022"/>
            </a:xfrm>
            <a:custGeom>
              <a:avLst/>
              <a:gdLst/>
              <a:ahLst/>
              <a:cxnLst/>
              <a:rect l="l" t="t" r="r" b="b"/>
              <a:pathLst>
                <a:path w="163" h="62" extrusionOk="0">
                  <a:moveTo>
                    <a:pt x="0" y="0"/>
                  </a:moveTo>
                  <a:cubicBezTo>
                    <a:pt x="50" y="30"/>
                    <a:pt x="105" y="51"/>
                    <a:pt x="163" y="62"/>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5" name="Google Shape;595;p44"/>
            <p:cNvSpPr/>
            <p:nvPr/>
          </p:nvSpPr>
          <p:spPr>
            <a:xfrm>
              <a:off x="3858816" y="1965722"/>
              <a:ext cx="864394" cy="267891"/>
            </a:xfrm>
            <a:custGeom>
              <a:avLst/>
              <a:gdLst/>
              <a:ahLst/>
              <a:cxnLst/>
              <a:rect l="l" t="t" r="r" b="b"/>
              <a:pathLst>
                <a:path w="306" h="95" extrusionOk="0">
                  <a:moveTo>
                    <a:pt x="0" y="95"/>
                  </a:moveTo>
                  <a:cubicBezTo>
                    <a:pt x="16" y="1"/>
                    <a:pt x="16" y="1"/>
                    <a:pt x="16" y="1"/>
                  </a:cubicBezTo>
                  <a:cubicBezTo>
                    <a:pt x="16" y="1"/>
                    <a:pt x="198" y="4"/>
                    <a:pt x="198" y="4"/>
                  </a:cubicBezTo>
                  <a:cubicBezTo>
                    <a:pt x="208" y="0"/>
                    <a:pt x="221" y="2"/>
                    <a:pt x="225" y="3"/>
                  </a:cubicBezTo>
                  <a:cubicBezTo>
                    <a:pt x="235" y="4"/>
                    <a:pt x="244" y="6"/>
                    <a:pt x="253" y="10"/>
                  </a:cubicBezTo>
                  <a:cubicBezTo>
                    <a:pt x="262" y="14"/>
                    <a:pt x="271" y="19"/>
                    <a:pt x="280" y="23"/>
                  </a:cubicBezTo>
                  <a:cubicBezTo>
                    <a:pt x="291" y="27"/>
                    <a:pt x="295" y="29"/>
                    <a:pt x="306" y="34"/>
                  </a:cubicBezTo>
                  <a:cubicBezTo>
                    <a:pt x="306" y="37"/>
                    <a:pt x="298" y="42"/>
                    <a:pt x="292" y="42"/>
                  </a:cubicBezTo>
                  <a:cubicBezTo>
                    <a:pt x="288" y="42"/>
                    <a:pt x="270" y="36"/>
                    <a:pt x="257" y="30"/>
                  </a:cubicBezTo>
                  <a:cubicBezTo>
                    <a:pt x="269" y="37"/>
                    <a:pt x="273" y="40"/>
                    <a:pt x="284" y="47"/>
                  </a:cubicBezTo>
                  <a:cubicBezTo>
                    <a:pt x="275" y="63"/>
                    <a:pt x="268" y="77"/>
                    <a:pt x="259" y="94"/>
                  </a:cubicBezTo>
                  <a:cubicBezTo>
                    <a:pt x="234" y="80"/>
                    <a:pt x="208" y="63"/>
                    <a:pt x="189" y="49"/>
                  </a:cubicBezTo>
                  <a:lnTo>
                    <a:pt x="0" y="9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6" name="Google Shape;596;p44"/>
            <p:cNvSpPr/>
            <p:nvPr/>
          </p:nvSpPr>
          <p:spPr>
            <a:xfrm>
              <a:off x="4519613" y="2050257"/>
              <a:ext cx="345281" cy="195262"/>
            </a:xfrm>
            <a:custGeom>
              <a:avLst/>
              <a:gdLst/>
              <a:ahLst/>
              <a:cxnLst/>
              <a:rect l="l" t="t" r="r" b="b"/>
              <a:pathLst>
                <a:path w="122" h="69" extrusionOk="0">
                  <a:moveTo>
                    <a:pt x="0" y="49"/>
                  </a:moveTo>
                  <a:cubicBezTo>
                    <a:pt x="12" y="56"/>
                    <a:pt x="23" y="64"/>
                    <a:pt x="36" y="69"/>
                  </a:cubicBezTo>
                  <a:cubicBezTo>
                    <a:pt x="39" y="68"/>
                    <a:pt x="45" y="65"/>
                    <a:pt x="49" y="64"/>
                  </a:cubicBezTo>
                  <a:cubicBezTo>
                    <a:pt x="53" y="65"/>
                    <a:pt x="57" y="67"/>
                    <a:pt x="62" y="68"/>
                  </a:cubicBezTo>
                  <a:cubicBezTo>
                    <a:pt x="65" y="66"/>
                    <a:pt x="69" y="62"/>
                    <a:pt x="73" y="60"/>
                  </a:cubicBezTo>
                  <a:cubicBezTo>
                    <a:pt x="79" y="61"/>
                    <a:pt x="79" y="62"/>
                    <a:pt x="85" y="63"/>
                  </a:cubicBezTo>
                  <a:cubicBezTo>
                    <a:pt x="96" y="57"/>
                    <a:pt x="114" y="49"/>
                    <a:pt x="122" y="40"/>
                  </a:cubicBezTo>
                  <a:cubicBezTo>
                    <a:pt x="121" y="37"/>
                    <a:pt x="117" y="35"/>
                    <a:pt x="115" y="36"/>
                  </a:cubicBezTo>
                  <a:cubicBezTo>
                    <a:pt x="109" y="36"/>
                    <a:pt x="104" y="38"/>
                    <a:pt x="99" y="39"/>
                  </a:cubicBezTo>
                  <a:cubicBezTo>
                    <a:pt x="95" y="40"/>
                    <a:pt x="92" y="41"/>
                    <a:pt x="89" y="42"/>
                  </a:cubicBezTo>
                  <a:cubicBezTo>
                    <a:pt x="67" y="30"/>
                    <a:pt x="45" y="12"/>
                    <a:pt x="24" y="0"/>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7" name="Google Shape;597;p44"/>
            <p:cNvSpPr/>
            <p:nvPr/>
          </p:nvSpPr>
          <p:spPr>
            <a:xfrm>
              <a:off x="4607720" y="2157413"/>
              <a:ext cx="152400" cy="67866"/>
            </a:xfrm>
            <a:custGeom>
              <a:avLst/>
              <a:gdLst/>
              <a:ahLst/>
              <a:cxnLst/>
              <a:rect l="l" t="t" r="r" b="b"/>
              <a:pathLst>
                <a:path w="54" h="24" extrusionOk="0">
                  <a:moveTo>
                    <a:pt x="54" y="24"/>
                  </a:moveTo>
                  <a:cubicBezTo>
                    <a:pt x="32" y="19"/>
                    <a:pt x="18" y="12"/>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8" name="Google Shape;598;p44"/>
            <p:cNvSpPr/>
            <p:nvPr/>
          </p:nvSpPr>
          <p:spPr>
            <a:xfrm>
              <a:off x="4579145" y="2188370"/>
              <a:ext cx="115491" cy="53579"/>
            </a:xfrm>
            <a:custGeom>
              <a:avLst/>
              <a:gdLst/>
              <a:ahLst/>
              <a:cxnLst/>
              <a:rect l="l" t="t" r="r" b="b"/>
              <a:pathLst>
                <a:path w="41" h="19" extrusionOk="0">
                  <a:moveTo>
                    <a:pt x="41" y="19"/>
                  </a:moveTo>
                  <a:cubicBezTo>
                    <a:pt x="26" y="15"/>
                    <a:pt x="13" y="9"/>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9" name="Google Shape;599;p44"/>
            <p:cNvSpPr/>
            <p:nvPr/>
          </p:nvSpPr>
          <p:spPr>
            <a:xfrm>
              <a:off x="3480197" y="1131095"/>
              <a:ext cx="607219" cy="1125141"/>
            </a:xfrm>
            <a:custGeom>
              <a:avLst/>
              <a:gdLst/>
              <a:ahLst/>
              <a:cxnLst/>
              <a:rect l="l" t="t" r="r" b="b"/>
              <a:pathLst>
                <a:path w="215" h="398" extrusionOk="0">
                  <a:moveTo>
                    <a:pt x="169" y="4"/>
                  </a:moveTo>
                  <a:cubicBezTo>
                    <a:pt x="194" y="5"/>
                    <a:pt x="211" y="32"/>
                    <a:pt x="213" y="60"/>
                  </a:cubicBezTo>
                  <a:cubicBezTo>
                    <a:pt x="215" y="88"/>
                    <a:pt x="205" y="116"/>
                    <a:pt x="195" y="143"/>
                  </a:cubicBezTo>
                  <a:cubicBezTo>
                    <a:pt x="174" y="203"/>
                    <a:pt x="141" y="290"/>
                    <a:pt x="114" y="361"/>
                  </a:cubicBezTo>
                  <a:cubicBezTo>
                    <a:pt x="101" y="398"/>
                    <a:pt x="31" y="381"/>
                    <a:pt x="31" y="381"/>
                  </a:cubicBezTo>
                  <a:cubicBezTo>
                    <a:pt x="0" y="372"/>
                    <a:pt x="98" y="0"/>
                    <a:pt x="169"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0" name="Google Shape;600;p44"/>
            <p:cNvSpPr/>
            <p:nvPr/>
          </p:nvSpPr>
          <p:spPr>
            <a:xfrm>
              <a:off x="3542110" y="1943101"/>
              <a:ext cx="508397" cy="319088"/>
            </a:xfrm>
            <a:custGeom>
              <a:avLst/>
              <a:gdLst/>
              <a:ahLst/>
              <a:cxnLst/>
              <a:rect l="l" t="t" r="r" b="b"/>
              <a:pathLst>
                <a:path w="180" h="113" extrusionOk="0">
                  <a:moveTo>
                    <a:pt x="88" y="10"/>
                  </a:moveTo>
                  <a:cubicBezTo>
                    <a:pt x="73" y="12"/>
                    <a:pt x="59" y="15"/>
                    <a:pt x="45" y="21"/>
                  </a:cubicBezTo>
                  <a:cubicBezTo>
                    <a:pt x="30" y="26"/>
                    <a:pt x="0" y="81"/>
                    <a:pt x="9" y="94"/>
                  </a:cubicBezTo>
                  <a:cubicBezTo>
                    <a:pt x="15" y="102"/>
                    <a:pt x="25" y="108"/>
                    <a:pt x="35" y="110"/>
                  </a:cubicBezTo>
                  <a:cubicBezTo>
                    <a:pt x="46" y="113"/>
                    <a:pt x="57" y="113"/>
                    <a:pt x="67" y="112"/>
                  </a:cubicBezTo>
                  <a:cubicBezTo>
                    <a:pt x="104" y="111"/>
                    <a:pt x="140" y="107"/>
                    <a:pt x="176" y="100"/>
                  </a:cubicBezTo>
                  <a:cubicBezTo>
                    <a:pt x="176" y="67"/>
                    <a:pt x="180" y="33"/>
                    <a:pt x="180" y="0"/>
                  </a:cubicBezTo>
                  <a:cubicBezTo>
                    <a:pt x="149" y="2"/>
                    <a:pt x="119" y="5"/>
                    <a:pt x="88" y="1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1" name="Google Shape;601;p44"/>
            <p:cNvSpPr/>
            <p:nvPr/>
          </p:nvSpPr>
          <p:spPr>
            <a:xfrm>
              <a:off x="3619507" y="1962151"/>
              <a:ext cx="179785" cy="184547"/>
            </a:xfrm>
            <a:custGeom>
              <a:avLst/>
              <a:gdLst/>
              <a:ahLst/>
              <a:cxnLst/>
              <a:rect l="l" t="t" r="r" b="b"/>
              <a:pathLst>
                <a:path w="64" h="65" extrusionOk="0">
                  <a:moveTo>
                    <a:pt x="0" y="65"/>
                  </a:moveTo>
                  <a:cubicBezTo>
                    <a:pt x="15" y="38"/>
                    <a:pt x="37" y="15"/>
                    <a:pt x="64" y="0"/>
                  </a:cubicBezTo>
                  <a:cubicBezTo>
                    <a:pt x="50" y="9"/>
                    <a:pt x="37" y="24"/>
                    <a:pt x="31" y="41"/>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2" name="Google Shape;602;p44"/>
            <p:cNvSpPr/>
            <p:nvPr/>
          </p:nvSpPr>
          <p:spPr>
            <a:xfrm>
              <a:off x="3883820" y="1410891"/>
              <a:ext cx="211931" cy="540544"/>
            </a:xfrm>
            <a:custGeom>
              <a:avLst/>
              <a:gdLst/>
              <a:ahLst/>
              <a:cxnLst/>
              <a:rect l="l" t="t" r="r" b="b"/>
              <a:pathLst>
                <a:path w="75" h="191" extrusionOk="0">
                  <a:moveTo>
                    <a:pt x="0" y="191"/>
                  </a:moveTo>
                  <a:cubicBezTo>
                    <a:pt x="20" y="133"/>
                    <a:pt x="47" y="51"/>
                    <a:pt x="75"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3" name="Google Shape;603;p44"/>
            <p:cNvSpPr/>
            <p:nvPr/>
          </p:nvSpPr>
          <p:spPr>
            <a:xfrm>
              <a:off x="1803797" y="3321845"/>
              <a:ext cx="5534023" cy="240506"/>
            </a:xfrm>
            <a:custGeom>
              <a:avLst/>
              <a:gdLst/>
              <a:ahLst/>
              <a:cxnLst/>
              <a:rect l="l" t="t" r="r" b="b"/>
              <a:pathLst>
                <a:path w="1958" h="85" extrusionOk="0">
                  <a:moveTo>
                    <a:pt x="0" y="85"/>
                  </a:moveTo>
                  <a:cubicBezTo>
                    <a:pt x="1934" y="85"/>
                    <a:pt x="1934" y="85"/>
                    <a:pt x="1934" y="85"/>
                  </a:cubicBezTo>
                  <a:cubicBezTo>
                    <a:pt x="1947" y="85"/>
                    <a:pt x="1958" y="74"/>
                    <a:pt x="1958" y="61"/>
                  </a:cubicBezTo>
                  <a:cubicBezTo>
                    <a:pt x="1958" y="24"/>
                    <a:pt x="1958" y="24"/>
                    <a:pt x="1958" y="24"/>
                  </a:cubicBezTo>
                  <a:cubicBezTo>
                    <a:pt x="1958" y="10"/>
                    <a:pt x="1947" y="0"/>
                    <a:pt x="1934" y="0"/>
                  </a:cubicBezTo>
                  <a:cubicBezTo>
                    <a:pt x="0" y="0"/>
                    <a:pt x="0" y="0"/>
                    <a:pt x="0" y="0"/>
                  </a:cubicBezTo>
                  <a:lnTo>
                    <a:pt x="0" y="8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4" name="Google Shape;604;p44"/>
            <p:cNvSpPr/>
            <p:nvPr/>
          </p:nvSpPr>
          <p:spPr>
            <a:xfrm>
              <a:off x="6741320" y="3562351"/>
              <a:ext cx="163116" cy="1396603"/>
            </a:xfrm>
            <a:custGeom>
              <a:avLst/>
              <a:gdLst/>
              <a:ahLst/>
              <a:cxnLst/>
              <a:rect l="l" t="t" r="r" b="b"/>
              <a:pathLst>
                <a:path w="137" h="1173" extrusionOk="0">
                  <a:moveTo>
                    <a:pt x="0" y="0"/>
                  </a:moveTo>
                  <a:lnTo>
                    <a:pt x="80" y="1173"/>
                  </a:lnTo>
                  <a:lnTo>
                    <a:pt x="137" y="1173"/>
                  </a:lnTo>
                  <a:lnTo>
                    <a:pt x="57" y="0"/>
                  </a:lnTo>
                  <a:lnTo>
                    <a:pt x="0" y="0"/>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5" name="Google Shape;605;p44"/>
            <p:cNvSpPr/>
            <p:nvPr/>
          </p:nvSpPr>
          <p:spPr>
            <a:xfrm>
              <a:off x="6138863" y="3562351"/>
              <a:ext cx="164306" cy="1396603"/>
            </a:xfrm>
            <a:custGeom>
              <a:avLst/>
              <a:gdLst/>
              <a:ahLst/>
              <a:cxnLst/>
              <a:rect l="l" t="t" r="r" b="b"/>
              <a:pathLst>
                <a:path w="138" h="1173" extrusionOk="0">
                  <a:moveTo>
                    <a:pt x="0" y="0"/>
                  </a:moveTo>
                  <a:lnTo>
                    <a:pt x="81" y="1173"/>
                  </a:lnTo>
                  <a:lnTo>
                    <a:pt x="138" y="1173"/>
                  </a:lnTo>
                  <a:lnTo>
                    <a:pt x="55" y="0"/>
                  </a:lnTo>
                  <a:lnTo>
                    <a:pt x="0" y="0"/>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cxnSp>
        <p:nvCxnSpPr>
          <p:cNvPr id="606" name="Google Shape;606;p44"/>
          <p:cNvCxnSpPr>
            <a:stCxn id="541" idx="3"/>
          </p:cNvCxnSpPr>
          <p:nvPr/>
        </p:nvCxnSpPr>
        <p:spPr>
          <a:xfrm rot="10800000" flipH="1">
            <a:off x="3134825" y="1951849"/>
            <a:ext cx="1369800" cy="3600"/>
          </a:xfrm>
          <a:prstGeom prst="straightConnector1">
            <a:avLst/>
          </a:prstGeom>
          <a:noFill/>
          <a:ln w="28575" cap="flat" cmpd="sng">
            <a:solidFill>
              <a:schemeClr val="accent3"/>
            </a:solidFill>
            <a:prstDash val="solid"/>
            <a:round/>
            <a:headEnd type="none" w="med" len="med"/>
            <a:tailEnd type="none" w="med" len="med"/>
          </a:ln>
        </p:spPr>
      </p:cxnSp>
      <p:pic>
        <p:nvPicPr>
          <p:cNvPr id="607" name="Google Shape;607;p44"/>
          <p:cNvPicPr preferRelativeResize="0"/>
          <p:nvPr/>
        </p:nvPicPr>
        <p:blipFill rotWithShape="1">
          <a:blip r:embed="rId15">
            <a:alphaModFix/>
          </a:blip>
          <a:srcRect r="14646" b="27609"/>
          <a:stretch/>
        </p:blipFill>
        <p:spPr>
          <a:xfrm>
            <a:off x="6919200" y="3256559"/>
            <a:ext cx="2224800" cy="1886941"/>
          </a:xfrm>
          <a:prstGeom prst="rect">
            <a:avLst/>
          </a:prstGeom>
          <a:noFill/>
          <a:ln>
            <a:noFill/>
          </a:ln>
        </p:spPr>
      </p:pic>
      <p:cxnSp>
        <p:nvCxnSpPr>
          <p:cNvPr id="608" name="Google Shape;608;p44"/>
          <p:cNvCxnSpPr/>
          <p:nvPr/>
        </p:nvCxnSpPr>
        <p:spPr>
          <a:xfrm>
            <a:off x="6355950" y="1104825"/>
            <a:ext cx="463500" cy="0"/>
          </a:xfrm>
          <a:prstGeom prst="straightConnector1">
            <a:avLst/>
          </a:prstGeom>
          <a:noFill/>
          <a:ln w="28575" cap="flat" cmpd="sng">
            <a:solidFill>
              <a:schemeClr val="dk2"/>
            </a:solidFill>
            <a:prstDash val="solid"/>
            <a:round/>
            <a:headEnd type="none" w="med" len="med"/>
            <a:tailEnd type="none" w="med" len="med"/>
          </a:ln>
        </p:spPr>
      </p:cxnSp>
      <p:cxnSp>
        <p:nvCxnSpPr>
          <p:cNvPr id="609" name="Google Shape;609;p44"/>
          <p:cNvCxnSpPr/>
          <p:nvPr/>
        </p:nvCxnSpPr>
        <p:spPr>
          <a:xfrm>
            <a:off x="6355950" y="1242850"/>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0" name="Google Shape;610;p44"/>
          <p:cNvCxnSpPr/>
          <p:nvPr/>
        </p:nvCxnSpPr>
        <p:spPr>
          <a:xfrm>
            <a:off x="6355950" y="1373925"/>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1" name="Google Shape;611;p44"/>
          <p:cNvCxnSpPr/>
          <p:nvPr/>
        </p:nvCxnSpPr>
        <p:spPr>
          <a:xfrm>
            <a:off x="6355950" y="1518100"/>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2" name="Google Shape;612;p44"/>
          <p:cNvCxnSpPr/>
          <p:nvPr/>
        </p:nvCxnSpPr>
        <p:spPr>
          <a:xfrm>
            <a:off x="6355950" y="1669225"/>
            <a:ext cx="1347000" cy="0"/>
          </a:xfrm>
          <a:prstGeom prst="straightConnector1">
            <a:avLst/>
          </a:prstGeom>
          <a:noFill/>
          <a:ln w="28575" cap="flat" cmpd="sng">
            <a:solidFill>
              <a:schemeClr val="dk2"/>
            </a:solidFill>
            <a:prstDash val="solid"/>
            <a:round/>
            <a:headEnd type="none" w="med" len="med"/>
            <a:tailEnd type="none" w="med" len="med"/>
          </a:ln>
        </p:spPr>
      </p:cxnSp>
      <p:sp>
        <p:nvSpPr>
          <p:cNvPr id="613" name="Google Shape;613;p44"/>
          <p:cNvSpPr txBox="1">
            <a:spLocks noGrp="1"/>
          </p:cNvSpPr>
          <p:nvPr>
            <p:ph type="title"/>
          </p:nvPr>
        </p:nvSpPr>
        <p:spPr>
          <a:xfrm>
            <a:off x="1622850" y="2845825"/>
            <a:ext cx="3493366" cy="1691525"/>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err="1"/>
              <a:t>Kết</a:t>
            </a:r>
            <a:r>
              <a:rPr lang="en-US"/>
              <a:t> </a:t>
            </a:r>
            <a:r>
              <a:rPr lang="en-US" err="1"/>
              <a:t>quả</a:t>
            </a:r>
            <a:r>
              <a:rPr lang="en-US"/>
              <a:t> </a:t>
            </a:r>
            <a:r>
              <a:rPr lang="en-US" err="1"/>
              <a:t>và</a:t>
            </a:r>
            <a:r>
              <a:rPr lang="en-US"/>
              <a:t> </a:t>
            </a:r>
            <a:r>
              <a:rPr lang="en-US" err="1"/>
              <a:t>đánh</a:t>
            </a:r>
            <a:r>
              <a:rPr lang="en-US"/>
              <a:t> </a:t>
            </a:r>
            <a:r>
              <a:rPr lang="en-US" err="1"/>
              <a:t>giá</a:t>
            </a:r>
            <a:r>
              <a:rPr lang="en-US"/>
              <a:t> </a:t>
            </a:r>
            <a:endParaRPr/>
          </a:p>
        </p:txBody>
      </p:sp>
      <p:sp>
        <p:nvSpPr>
          <p:cNvPr id="614" name="Google Shape;614;p44"/>
          <p:cNvSpPr txBox="1">
            <a:spLocks noGrp="1"/>
          </p:cNvSpPr>
          <p:nvPr>
            <p:ph type="title" idx="2"/>
          </p:nvPr>
        </p:nvSpPr>
        <p:spPr>
          <a:xfrm>
            <a:off x="1364375" y="1493950"/>
            <a:ext cx="1316100" cy="9159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.06</a:t>
            </a:r>
            <a:endParaRPr/>
          </a:p>
        </p:txBody>
      </p:sp>
      <p:grpSp>
        <p:nvGrpSpPr>
          <p:cNvPr id="615" name="Google Shape;615;p44"/>
          <p:cNvGrpSpPr/>
          <p:nvPr/>
        </p:nvGrpSpPr>
        <p:grpSpPr>
          <a:xfrm>
            <a:off x="5165350" y="902415"/>
            <a:ext cx="945300" cy="906600"/>
            <a:chOff x="5165350" y="902415"/>
            <a:chExt cx="945300" cy="906600"/>
          </a:xfrm>
        </p:grpSpPr>
        <p:sp>
          <p:nvSpPr>
            <p:cNvPr id="616" name="Google Shape;616;p44"/>
            <p:cNvSpPr/>
            <p:nvPr/>
          </p:nvSpPr>
          <p:spPr>
            <a:xfrm>
              <a:off x="5165350" y="902415"/>
              <a:ext cx="945300" cy="906600"/>
            </a:xfrm>
            <a:prstGeom prst="roundRect">
              <a:avLst>
                <a:gd name="adj" fmla="val 6699"/>
              </a:avLst>
            </a:prstGeom>
            <a:gradFill>
              <a:gsLst>
                <a:gs pos="0">
                  <a:schemeClr val="accent2">
                    <a:alpha val="47470"/>
                  </a:schemeClr>
                </a:gs>
                <a:gs pos="100000">
                  <a:schemeClr val="accent1">
                    <a:alpha val="47470"/>
                  </a:schemeClr>
                </a:gs>
              </a:gsLst>
              <a:lin ang="10801400" scaled="0"/>
            </a:gradFill>
            <a:ln w="9525" cap="flat" cmpd="sng">
              <a:solidFill>
                <a:schemeClr val="lt1"/>
              </a:solidFill>
              <a:prstDash val="solid"/>
              <a:round/>
              <a:headEnd type="none" w="sm" len="sm"/>
              <a:tailEnd type="none" w="sm" len="sm"/>
            </a:ln>
            <a:effectLst>
              <a:outerShdw blurRad="1271588" dist="152400" dir="5400000" algn="bl" rotWithShape="0">
                <a:srgbClr val="C17C52">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nvGrpSpPr>
            <p:cNvPr id="617" name="Google Shape;617;p44"/>
            <p:cNvGrpSpPr/>
            <p:nvPr/>
          </p:nvGrpSpPr>
          <p:grpSpPr>
            <a:xfrm>
              <a:off x="5324480" y="1042196"/>
              <a:ext cx="627055" cy="627056"/>
              <a:chOff x="999055" y="3218171"/>
              <a:chExt cx="627055" cy="627056"/>
            </a:xfrm>
          </p:grpSpPr>
          <p:sp>
            <p:nvSpPr>
              <p:cNvPr id="618" name="Google Shape;618;p44"/>
              <p:cNvSpPr/>
              <p:nvPr/>
            </p:nvSpPr>
            <p:spPr>
              <a:xfrm>
                <a:off x="999093" y="3218210"/>
                <a:ext cx="627017" cy="627017"/>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619" name="Google Shape;619;p44"/>
              <p:cNvSpPr/>
              <p:nvPr/>
            </p:nvSpPr>
            <p:spPr>
              <a:xfrm rot="10800000">
                <a:off x="999055" y="3218171"/>
                <a:ext cx="627000" cy="627000"/>
              </a:xfrm>
              <a:prstGeom prst="blockArc">
                <a:avLst>
                  <a:gd name="adj1" fmla="val 5407933"/>
                  <a:gd name="adj2" fmla="val 13888142"/>
                  <a:gd name="adj3" fmla="val 1751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grpSp>
      <p:grpSp>
        <p:nvGrpSpPr>
          <p:cNvPr id="620" name="Google Shape;620;p44"/>
          <p:cNvGrpSpPr/>
          <p:nvPr/>
        </p:nvGrpSpPr>
        <p:grpSpPr>
          <a:xfrm>
            <a:off x="5165350" y="2072627"/>
            <a:ext cx="945300" cy="1122000"/>
            <a:chOff x="4099350" y="2072627"/>
            <a:chExt cx="945300" cy="1122000"/>
          </a:xfrm>
        </p:grpSpPr>
        <p:sp>
          <p:nvSpPr>
            <p:cNvPr id="621" name="Google Shape;621;p44"/>
            <p:cNvSpPr/>
            <p:nvPr/>
          </p:nvSpPr>
          <p:spPr>
            <a:xfrm>
              <a:off x="4099350" y="2072627"/>
              <a:ext cx="945300" cy="1122000"/>
            </a:xfrm>
            <a:prstGeom prst="roundRect">
              <a:avLst>
                <a:gd name="adj" fmla="val 6699"/>
              </a:avLst>
            </a:prstGeom>
            <a:gradFill>
              <a:gsLst>
                <a:gs pos="0">
                  <a:schemeClr val="accent2">
                    <a:alpha val="47470"/>
                  </a:schemeClr>
                </a:gs>
                <a:gs pos="100000">
                  <a:schemeClr val="accent1">
                    <a:alpha val="47470"/>
                  </a:schemeClr>
                </a:gs>
              </a:gsLst>
              <a:lin ang="10801400" scaled="0"/>
            </a:gradFill>
            <a:ln w="9525" cap="flat" cmpd="sng">
              <a:solidFill>
                <a:schemeClr val="lt1"/>
              </a:solidFill>
              <a:prstDash val="solid"/>
              <a:round/>
              <a:headEnd type="none" w="sm" len="sm"/>
              <a:tailEnd type="none" w="sm" len="sm"/>
            </a:ln>
            <a:effectLst>
              <a:outerShdw blurRad="1271588" dist="152400" dir="5400000" algn="bl" rotWithShape="0">
                <a:srgbClr val="C17C52">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nvGrpSpPr>
            <p:cNvPr id="622" name="Google Shape;622;p44"/>
            <p:cNvGrpSpPr/>
            <p:nvPr/>
          </p:nvGrpSpPr>
          <p:grpSpPr>
            <a:xfrm>
              <a:off x="4258480" y="2212396"/>
              <a:ext cx="627038" cy="627039"/>
              <a:chOff x="999055" y="3218171"/>
              <a:chExt cx="627038" cy="627039"/>
            </a:xfrm>
          </p:grpSpPr>
          <p:sp>
            <p:nvSpPr>
              <p:cNvPr id="623" name="Google Shape;623;p44"/>
              <p:cNvSpPr/>
              <p:nvPr/>
            </p:nvSpPr>
            <p:spPr>
              <a:xfrm>
                <a:off x="999093" y="3218210"/>
                <a:ext cx="627000" cy="627000"/>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624" name="Google Shape;624;p44"/>
              <p:cNvSpPr/>
              <p:nvPr/>
            </p:nvSpPr>
            <p:spPr>
              <a:xfrm rot="10800000">
                <a:off x="999055" y="3218171"/>
                <a:ext cx="627000" cy="627000"/>
              </a:xfrm>
              <a:prstGeom prst="blockArc">
                <a:avLst>
                  <a:gd name="adj1" fmla="val 5407933"/>
                  <a:gd name="adj2" fmla="val 13888142"/>
                  <a:gd name="adj3" fmla="val 1751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cxnSp>
          <p:nvCxnSpPr>
            <p:cNvPr id="625" name="Google Shape;625;p44"/>
            <p:cNvCxnSpPr/>
            <p:nvPr/>
          </p:nvCxnSpPr>
          <p:spPr>
            <a:xfrm>
              <a:off x="4340250" y="2953025"/>
              <a:ext cx="463500" cy="0"/>
            </a:xfrm>
            <a:prstGeom prst="straightConnector1">
              <a:avLst/>
            </a:prstGeom>
            <a:noFill/>
            <a:ln w="28575" cap="flat" cmpd="sng">
              <a:solidFill>
                <a:schemeClr val="dk2"/>
              </a:solidFill>
              <a:prstDash val="solid"/>
              <a:round/>
              <a:headEnd type="none" w="med" len="med"/>
              <a:tailEnd type="none" w="med" len="med"/>
            </a:ln>
          </p:spPr>
        </p:cxnSp>
        <p:cxnSp>
          <p:nvCxnSpPr>
            <p:cNvPr id="626" name="Google Shape;626;p44"/>
            <p:cNvCxnSpPr/>
            <p:nvPr/>
          </p:nvCxnSpPr>
          <p:spPr>
            <a:xfrm>
              <a:off x="4263150" y="3040125"/>
              <a:ext cx="617700" cy="0"/>
            </a:xfrm>
            <a:prstGeom prst="straightConnector1">
              <a:avLst/>
            </a:prstGeom>
            <a:noFill/>
            <a:ln w="2857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1891654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0" y="0"/>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CIRA-CIC-DOHBrw-2020</a:t>
            </a:r>
            <a:endParaRPr sz="3000"/>
          </a:p>
        </p:txBody>
      </p:sp>
      <p:sp>
        <p:nvSpPr>
          <p:cNvPr id="9" name="TextBox 8">
            <a:extLst>
              <a:ext uri="{FF2B5EF4-FFF2-40B4-BE49-F238E27FC236}">
                <a16:creationId xmlns:a16="http://schemas.microsoft.com/office/drawing/2014/main" id="{D554E267-7E4E-96FD-B204-03CECEF38FED}"/>
              </a:ext>
            </a:extLst>
          </p:cNvPr>
          <p:cNvSpPr txBox="1"/>
          <p:nvPr/>
        </p:nvSpPr>
        <p:spPr>
          <a:xfrm>
            <a:off x="0" y="502140"/>
            <a:ext cx="9144000" cy="3293209"/>
          </a:xfrm>
          <a:prstGeom prst="rect">
            <a:avLst/>
          </a:prstGeom>
          <a:noFill/>
        </p:spPr>
        <p:txBody>
          <a:bodyPr wrap="square" rtlCol="0">
            <a:spAutoFit/>
          </a:bodyPr>
          <a:lstStyle/>
          <a:p>
            <a:pPr marL="285750" indent="-285750">
              <a:buFontTx/>
              <a:buChar char="-"/>
            </a:pPr>
            <a:r>
              <a:rPr lang="vi-VN" sz="1600" b="1"/>
              <a:t>SVM:</a:t>
            </a:r>
            <a:r>
              <a:rPr lang="vi-VN" sz="1600"/>
              <a:t> </a:t>
            </a:r>
          </a:p>
          <a:p>
            <a:r>
              <a:rPr lang="vi-VN" sz="1600"/>
              <a:t>    + </a:t>
            </a:r>
            <a:r>
              <a:rPr lang="vi-VN" sz="1600" i="1"/>
              <a:t>Không dùng </a:t>
            </a:r>
            <a:r>
              <a:rPr lang="vi-VN" sz="1600" i="1" err="1"/>
              <a:t>GbFS</a:t>
            </a:r>
            <a:r>
              <a:rPr lang="vi-VN" sz="1600"/>
              <a:t>:</a:t>
            </a:r>
            <a:r>
              <a:rPr lang="en-US" sz="1600"/>
              <a:t> </a:t>
            </a:r>
            <a:r>
              <a:rPr lang="vi-VN" sz="1600"/>
              <a:t>Độ chính xác 74%</a:t>
            </a:r>
          </a:p>
          <a:p>
            <a:endParaRPr lang="en-US" sz="1600"/>
          </a:p>
          <a:p>
            <a:endParaRPr lang="en-US" sz="1600"/>
          </a:p>
          <a:p>
            <a:endParaRPr lang="en-US" sz="1600"/>
          </a:p>
          <a:p>
            <a:endParaRPr lang="en-US" sz="1600"/>
          </a:p>
          <a:p>
            <a:endParaRPr lang="en-US" sz="1600"/>
          </a:p>
          <a:p>
            <a:endParaRPr lang="vi-VN" sz="1600"/>
          </a:p>
          <a:p>
            <a:endParaRPr lang="vi-VN" sz="1600"/>
          </a:p>
          <a:p>
            <a:r>
              <a:rPr lang="vi-VN" sz="1600"/>
              <a:t>    + </a:t>
            </a:r>
            <a:r>
              <a:rPr lang="vi-VN" sz="1600" i="1"/>
              <a:t>Dùng </a:t>
            </a:r>
            <a:r>
              <a:rPr lang="vi-VN" sz="1600" i="1" err="1"/>
              <a:t>GbFS</a:t>
            </a:r>
            <a:r>
              <a:rPr lang="vi-VN" sz="1600"/>
              <a:t>:</a:t>
            </a:r>
            <a:r>
              <a:rPr lang="en-US" sz="1600"/>
              <a:t> </a:t>
            </a:r>
            <a:r>
              <a:rPr lang="vi-VN" sz="1600"/>
              <a:t>Độ chính xác 68% với 10 đặc trưng tối ưu là </a:t>
            </a:r>
            <a:r>
              <a:rPr lang="vi-VN" sz="1600" err="1"/>
              <a:t>ResponseTimeTimeCoefficientofVariation</a:t>
            </a:r>
            <a:r>
              <a:rPr lang="vi-VN" sz="1600"/>
              <a:t>, </a:t>
            </a:r>
            <a:r>
              <a:rPr lang="vi-VN" sz="1600" err="1"/>
              <a:t>DestinationIP</a:t>
            </a:r>
            <a:r>
              <a:rPr lang="vi-VN" sz="1600"/>
              <a:t>,  </a:t>
            </a:r>
            <a:r>
              <a:rPr lang="vi-VN" sz="1600" err="1"/>
              <a:t>PacketLengthSkewFromMedian</a:t>
            </a:r>
            <a:r>
              <a:rPr lang="vi-VN" sz="1600"/>
              <a:t>, </a:t>
            </a:r>
            <a:r>
              <a:rPr lang="vi-VN" sz="1600" err="1"/>
              <a:t>SourcePort</a:t>
            </a:r>
            <a:r>
              <a:rPr lang="vi-VN" sz="1600"/>
              <a:t>, </a:t>
            </a:r>
            <a:r>
              <a:rPr lang="vi-VN" sz="1600" err="1"/>
              <a:t>ResponseTimeTimeMedian</a:t>
            </a:r>
            <a:r>
              <a:rPr lang="vi-VN" sz="1600"/>
              <a:t>, </a:t>
            </a:r>
            <a:r>
              <a:rPr lang="vi-VN" sz="1600" err="1"/>
              <a:t>ResponseTimeTimeSkewFromMode</a:t>
            </a:r>
            <a:r>
              <a:rPr lang="vi-VN" sz="1600"/>
              <a:t>, </a:t>
            </a:r>
            <a:r>
              <a:rPr lang="vi-VN" sz="1600" err="1"/>
              <a:t>PacketTimeMedian</a:t>
            </a:r>
            <a:r>
              <a:rPr lang="vi-VN" sz="1600"/>
              <a:t>, </a:t>
            </a:r>
            <a:r>
              <a:rPr lang="vi-VN" sz="1600" err="1"/>
              <a:t>FlowSentRate</a:t>
            </a:r>
            <a:r>
              <a:rPr lang="vi-VN" sz="1600"/>
              <a:t>, </a:t>
            </a:r>
            <a:r>
              <a:rPr lang="vi-VN" sz="1600" err="1">
                <a:solidFill>
                  <a:srgbClr val="FF0000"/>
                </a:solidFill>
              </a:rPr>
              <a:t>TimeStamp</a:t>
            </a:r>
            <a:r>
              <a:rPr lang="vi-VN" sz="1600"/>
              <a:t>, </a:t>
            </a:r>
            <a:r>
              <a:rPr lang="vi-VN" sz="1600" err="1"/>
              <a:t>DestinationPort</a:t>
            </a:r>
            <a:r>
              <a:rPr lang="vi-VN" sz="1600"/>
              <a:t> </a:t>
            </a:r>
          </a:p>
        </p:txBody>
      </p:sp>
      <p:pic>
        <p:nvPicPr>
          <p:cNvPr id="5" name="Picture 4">
            <a:extLst>
              <a:ext uri="{FF2B5EF4-FFF2-40B4-BE49-F238E27FC236}">
                <a16:creationId xmlns:a16="http://schemas.microsoft.com/office/drawing/2014/main" id="{F1C3BE3E-3473-4D1B-EFBC-628EE6DEA11B}"/>
              </a:ext>
            </a:extLst>
          </p:cNvPr>
          <p:cNvPicPr>
            <a:picLocks noChangeAspect="1"/>
          </p:cNvPicPr>
          <p:nvPr/>
        </p:nvPicPr>
        <p:blipFill>
          <a:blip r:embed="rId3"/>
          <a:stretch>
            <a:fillRect/>
          </a:stretch>
        </p:blipFill>
        <p:spPr>
          <a:xfrm>
            <a:off x="7228424" y="3485323"/>
            <a:ext cx="1915575" cy="1658178"/>
          </a:xfrm>
          <a:prstGeom prst="rect">
            <a:avLst/>
          </a:prstGeom>
        </p:spPr>
      </p:pic>
      <p:pic>
        <p:nvPicPr>
          <p:cNvPr id="10" name="Picture 9">
            <a:extLst>
              <a:ext uri="{FF2B5EF4-FFF2-40B4-BE49-F238E27FC236}">
                <a16:creationId xmlns:a16="http://schemas.microsoft.com/office/drawing/2014/main" id="{7976E0D1-0D89-A03C-CAFC-A5BF421BC94E}"/>
              </a:ext>
            </a:extLst>
          </p:cNvPr>
          <p:cNvPicPr>
            <a:picLocks noChangeAspect="1"/>
          </p:cNvPicPr>
          <p:nvPr/>
        </p:nvPicPr>
        <p:blipFill>
          <a:blip r:embed="rId4"/>
          <a:stretch>
            <a:fillRect/>
          </a:stretch>
        </p:blipFill>
        <p:spPr>
          <a:xfrm>
            <a:off x="3041517" y="3723714"/>
            <a:ext cx="3060966" cy="1418817"/>
          </a:xfrm>
          <a:prstGeom prst="rect">
            <a:avLst/>
          </a:prstGeom>
        </p:spPr>
      </p:pic>
      <p:pic>
        <p:nvPicPr>
          <p:cNvPr id="15" name="Picture 14">
            <a:extLst>
              <a:ext uri="{FF2B5EF4-FFF2-40B4-BE49-F238E27FC236}">
                <a16:creationId xmlns:a16="http://schemas.microsoft.com/office/drawing/2014/main" id="{BA3B114A-1B80-3F4F-D731-ADE7793EDCA4}"/>
              </a:ext>
            </a:extLst>
          </p:cNvPr>
          <p:cNvPicPr>
            <a:picLocks noChangeAspect="1"/>
          </p:cNvPicPr>
          <p:nvPr/>
        </p:nvPicPr>
        <p:blipFill>
          <a:blip r:embed="rId5"/>
          <a:stretch>
            <a:fillRect/>
          </a:stretch>
        </p:blipFill>
        <p:spPr>
          <a:xfrm>
            <a:off x="0" y="1093889"/>
            <a:ext cx="2301698" cy="1671398"/>
          </a:xfrm>
          <a:prstGeom prst="rect">
            <a:avLst/>
          </a:prstGeom>
        </p:spPr>
      </p:pic>
      <p:pic>
        <p:nvPicPr>
          <p:cNvPr id="17" name="Picture 16">
            <a:extLst>
              <a:ext uri="{FF2B5EF4-FFF2-40B4-BE49-F238E27FC236}">
                <a16:creationId xmlns:a16="http://schemas.microsoft.com/office/drawing/2014/main" id="{4D80487C-29C1-8776-0C64-67F4D9589215}"/>
              </a:ext>
            </a:extLst>
          </p:cNvPr>
          <p:cNvPicPr>
            <a:picLocks noChangeAspect="1"/>
          </p:cNvPicPr>
          <p:nvPr/>
        </p:nvPicPr>
        <p:blipFill>
          <a:blip r:embed="rId6"/>
          <a:stretch>
            <a:fillRect/>
          </a:stretch>
        </p:blipFill>
        <p:spPr>
          <a:xfrm>
            <a:off x="2556416" y="1095827"/>
            <a:ext cx="3662254" cy="1667522"/>
          </a:xfrm>
          <a:prstGeom prst="rect">
            <a:avLst/>
          </a:prstGeom>
        </p:spPr>
      </p:pic>
      <p:pic>
        <p:nvPicPr>
          <p:cNvPr id="19" name="Picture 18">
            <a:extLst>
              <a:ext uri="{FF2B5EF4-FFF2-40B4-BE49-F238E27FC236}">
                <a16:creationId xmlns:a16="http://schemas.microsoft.com/office/drawing/2014/main" id="{7D5CA63C-02D2-EB48-2B2E-4901E14660CE}"/>
              </a:ext>
            </a:extLst>
          </p:cNvPr>
          <p:cNvPicPr>
            <a:picLocks noChangeAspect="1"/>
          </p:cNvPicPr>
          <p:nvPr/>
        </p:nvPicPr>
        <p:blipFill>
          <a:blip r:embed="rId7"/>
          <a:stretch>
            <a:fillRect/>
          </a:stretch>
        </p:blipFill>
        <p:spPr>
          <a:xfrm>
            <a:off x="6842299" y="772999"/>
            <a:ext cx="2301699" cy="1988412"/>
          </a:xfrm>
          <a:prstGeom prst="rect">
            <a:avLst/>
          </a:prstGeom>
        </p:spPr>
      </p:pic>
      <p:pic>
        <p:nvPicPr>
          <p:cNvPr id="3" name="Picture 2">
            <a:extLst>
              <a:ext uri="{FF2B5EF4-FFF2-40B4-BE49-F238E27FC236}">
                <a16:creationId xmlns:a16="http://schemas.microsoft.com/office/drawing/2014/main" id="{1FA21064-FAEB-2493-60AC-0BFC362C6C18}"/>
              </a:ext>
            </a:extLst>
          </p:cNvPr>
          <p:cNvPicPr>
            <a:picLocks noChangeAspect="1"/>
          </p:cNvPicPr>
          <p:nvPr/>
        </p:nvPicPr>
        <p:blipFill>
          <a:blip r:embed="rId8"/>
          <a:stretch>
            <a:fillRect/>
          </a:stretch>
        </p:blipFill>
        <p:spPr>
          <a:xfrm>
            <a:off x="4759" y="3724683"/>
            <a:ext cx="1947728" cy="1418818"/>
          </a:xfrm>
          <a:prstGeom prst="rect">
            <a:avLst/>
          </a:prstGeom>
        </p:spPr>
      </p:pic>
    </p:spTree>
    <p:extLst>
      <p:ext uri="{BB962C8B-B14F-4D97-AF65-F5344CB8AC3E}">
        <p14:creationId xmlns:p14="http://schemas.microsoft.com/office/powerpoint/2010/main" val="3277697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0" y="0"/>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CIRA-CIC-DOHBrw-2020</a:t>
            </a:r>
            <a:endParaRPr sz="3000"/>
          </a:p>
        </p:txBody>
      </p:sp>
      <p:sp>
        <p:nvSpPr>
          <p:cNvPr id="9" name="TextBox 8">
            <a:extLst>
              <a:ext uri="{FF2B5EF4-FFF2-40B4-BE49-F238E27FC236}">
                <a16:creationId xmlns:a16="http://schemas.microsoft.com/office/drawing/2014/main" id="{D554E267-7E4E-96FD-B204-03CECEF38FED}"/>
              </a:ext>
            </a:extLst>
          </p:cNvPr>
          <p:cNvSpPr txBox="1"/>
          <p:nvPr/>
        </p:nvSpPr>
        <p:spPr>
          <a:xfrm>
            <a:off x="0" y="504440"/>
            <a:ext cx="9144000" cy="2893100"/>
          </a:xfrm>
          <a:prstGeom prst="rect">
            <a:avLst/>
          </a:prstGeom>
          <a:noFill/>
        </p:spPr>
        <p:txBody>
          <a:bodyPr wrap="square" rtlCol="0">
            <a:spAutoFit/>
          </a:bodyPr>
          <a:lstStyle/>
          <a:p>
            <a:pPr marL="285750" indent="-285750">
              <a:buFontTx/>
              <a:buChar char="-"/>
            </a:pPr>
            <a:r>
              <a:rPr lang="en-US" b="1"/>
              <a:t>k-NN</a:t>
            </a:r>
            <a:r>
              <a:rPr lang="vi-VN"/>
              <a:t>: </a:t>
            </a:r>
          </a:p>
          <a:p>
            <a:r>
              <a:rPr lang="vi-VN"/>
              <a:t>    + </a:t>
            </a:r>
            <a:r>
              <a:rPr lang="vi-VN" i="1"/>
              <a:t>Không dùng </a:t>
            </a:r>
            <a:r>
              <a:rPr lang="vi-VN" i="1" err="1"/>
              <a:t>GbFS</a:t>
            </a:r>
            <a:r>
              <a:rPr lang="vi-VN"/>
              <a:t>:</a:t>
            </a:r>
            <a:r>
              <a:rPr lang="en-US"/>
              <a:t> </a:t>
            </a:r>
            <a:r>
              <a:rPr lang="vi-VN"/>
              <a:t>Độ chính xác là 75%</a:t>
            </a:r>
          </a:p>
          <a:p>
            <a:endParaRPr lang="vi-VN"/>
          </a:p>
          <a:p>
            <a:endParaRPr lang="vi-VN"/>
          </a:p>
          <a:p>
            <a:endParaRPr lang="vi-VN"/>
          </a:p>
          <a:p>
            <a:endParaRPr lang="vi-VN"/>
          </a:p>
          <a:p>
            <a:endParaRPr lang="en-US"/>
          </a:p>
          <a:p>
            <a:endParaRPr lang="en-US"/>
          </a:p>
          <a:p>
            <a:endParaRPr lang="vi-VN"/>
          </a:p>
          <a:p>
            <a:endParaRPr lang="vi-VN"/>
          </a:p>
          <a:p>
            <a:r>
              <a:rPr lang="vi-VN"/>
              <a:t>    + </a:t>
            </a:r>
            <a:r>
              <a:rPr lang="vi-VN" i="1"/>
              <a:t>Dùng </a:t>
            </a:r>
            <a:r>
              <a:rPr lang="vi-VN" i="1" err="1"/>
              <a:t>GbFS</a:t>
            </a:r>
            <a:r>
              <a:rPr lang="vi-VN"/>
              <a:t>: Độ chính xác là 74%, với 10 đặc trưng tối ưu là </a:t>
            </a:r>
            <a:r>
              <a:rPr lang="vi-VN" err="1"/>
              <a:t>FlowReceivedRate</a:t>
            </a:r>
            <a:r>
              <a:rPr lang="vi-VN"/>
              <a:t>, </a:t>
            </a:r>
            <a:r>
              <a:rPr lang="vi-VN" err="1"/>
              <a:t>PacketTimeMode</a:t>
            </a:r>
            <a:r>
              <a:rPr lang="vi-VN"/>
              <a:t>, </a:t>
            </a:r>
            <a:r>
              <a:rPr lang="vi-VN" err="1"/>
              <a:t>SourcePort</a:t>
            </a:r>
            <a:r>
              <a:rPr lang="vi-VN"/>
              <a:t>,</a:t>
            </a:r>
            <a:r>
              <a:rPr lang="en-US"/>
              <a:t> </a:t>
            </a:r>
            <a:r>
              <a:rPr lang="vi-VN" err="1"/>
              <a:t>PacketLengthVariance</a:t>
            </a:r>
            <a:r>
              <a:rPr lang="vi-VN"/>
              <a:t>, </a:t>
            </a:r>
            <a:r>
              <a:rPr lang="vi-VN" err="1"/>
              <a:t>PacketTimeVariance</a:t>
            </a:r>
            <a:r>
              <a:rPr lang="vi-VN"/>
              <a:t>,</a:t>
            </a:r>
            <a:r>
              <a:rPr lang="en-US"/>
              <a:t> </a:t>
            </a:r>
            <a:r>
              <a:rPr lang="vi-VN" err="1"/>
              <a:t>PacketLengthCoefficientofVariation</a:t>
            </a:r>
            <a:r>
              <a:rPr lang="vi-VN"/>
              <a:t>, </a:t>
            </a:r>
            <a:r>
              <a:rPr lang="vi-VN" err="1"/>
              <a:t>PacketTimeMedian</a:t>
            </a:r>
            <a:r>
              <a:rPr lang="vi-VN"/>
              <a:t>,</a:t>
            </a:r>
            <a:r>
              <a:rPr lang="en-US"/>
              <a:t> </a:t>
            </a:r>
            <a:r>
              <a:rPr lang="vi-VN" err="1"/>
              <a:t>DestinationPort</a:t>
            </a:r>
            <a:r>
              <a:rPr lang="vi-VN"/>
              <a:t>, </a:t>
            </a:r>
            <a:r>
              <a:rPr lang="vi-VN" err="1"/>
              <a:t>PacketLengthSkewFromMedian</a:t>
            </a:r>
            <a:r>
              <a:rPr lang="vi-VN"/>
              <a:t>, </a:t>
            </a:r>
            <a:r>
              <a:rPr lang="vi-VN" err="1">
                <a:solidFill>
                  <a:srgbClr val="FF0000"/>
                </a:solidFill>
              </a:rPr>
              <a:t>TimeStamp</a:t>
            </a:r>
            <a:endParaRPr lang="vi-VN">
              <a:solidFill>
                <a:srgbClr val="FF0000"/>
              </a:solidFill>
            </a:endParaRPr>
          </a:p>
        </p:txBody>
      </p:sp>
      <p:pic>
        <p:nvPicPr>
          <p:cNvPr id="3" name="Picture 2">
            <a:extLst>
              <a:ext uri="{FF2B5EF4-FFF2-40B4-BE49-F238E27FC236}">
                <a16:creationId xmlns:a16="http://schemas.microsoft.com/office/drawing/2014/main" id="{3AA585D1-5960-4B1D-5A7D-D8AC61DE3AB5}"/>
              </a:ext>
            </a:extLst>
          </p:cNvPr>
          <p:cNvPicPr>
            <a:picLocks noChangeAspect="1"/>
          </p:cNvPicPr>
          <p:nvPr/>
        </p:nvPicPr>
        <p:blipFill>
          <a:blip r:embed="rId3"/>
          <a:stretch>
            <a:fillRect/>
          </a:stretch>
        </p:blipFill>
        <p:spPr>
          <a:xfrm>
            <a:off x="19660" y="3353042"/>
            <a:ext cx="2445243" cy="1790458"/>
          </a:xfrm>
          <a:prstGeom prst="rect">
            <a:avLst/>
          </a:prstGeom>
        </p:spPr>
      </p:pic>
      <p:pic>
        <p:nvPicPr>
          <p:cNvPr id="8" name="Picture 7">
            <a:extLst>
              <a:ext uri="{FF2B5EF4-FFF2-40B4-BE49-F238E27FC236}">
                <a16:creationId xmlns:a16="http://schemas.microsoft.com/office/drawing/2014/main" id="{2FE77E48-8B43-E55D-61DC-0C5B55D80133}"/>
              </a:ext>
            </a:extLst>
          </p:cNvPr>
          <p:cNvPicPr>
            <a:picLocks noChangeAspect="1"/>
          </p:cNvPicPr>
          <p:nvPr/>
        </p:nvPicPr>
        <p:blipFill>
          <a:blip r:embed="rId4"/>
          <a:stretch>
            <a:fillRect/>
          </a:stretch>
        </p:blipFill>
        <p:spPr>
          <a:xfrm>
            <a:off x="2904217" y="3556000"/>
            <a:ext cx="3335566" cy="1587499"/>
          </a:xfrm>
          <a:prstGeom prst="rect">
            <a:avLst/>
          </a:prstGeom>
        </p:spPr>
      </p:pic>
      <p:pic>
        <p:nvPicPr>
          <p:cNvPr id="11" name="Picture 10">
            <a:extLst>
              <a:ext uri="{FF2B5EF4-FFF2-40B4-BE49-F238E27FC236}">
                <a16:creationId xmlns:a16="http://schemas.microsoft.com/office/drawing/2014/main" id="{0B738CD6-BDED-68FD-8902-92A90BA83C81}"/>
              </a:ext>
            </a:extLst>
          </p:cNvPr>
          <p:cNvPicPr>
            <a:picLocks noChangeAspect="1"/>
          </p:cNvPicPr>
          <p:nvPr/>
        </p:nvPicPr>
        <p:blipFill>
          <a:blip r:embed="rId5"/>
          <a:stretch>
            <a:fillRect/>
          </a:stretch>
        </p:blipFill>
        <p:spPr>
          <a:xfrm>
            <a:off x="6935579" y="3140764"/>
            <a:ext cx="2228082" cy="2002735"/>
          </a:xfrm>
          <a:prstGeom prst="rect">
            <a:avLst/>
          </a:prstGeom>
        </p:spPr>
      </p:pic>
      <p:pic>
        <p:nvPicPr>
          <p:cNvPr id="13" name="Picture 12">
            <a:extLst>
              <a:ext uri="{FF2B5EF4-FFF2-40B4-BE49-F238E27FC236}">
                <a16:creationId xmlns:a16="http://schemas.microsoft.com/office/drawing/2014/main" id="{5B73F66B-B860-BDB2-52D1-FA2E1077CFA8}"/>
              </a:ext>
            </a:extLst>
          </p:cNvPr>
          <p:cNvPicPr>
            <a:picLocks noChangeAspect="1"/>
          </p:cNvPicPr>
          <p:nvPr/>
        </p:nvPicPr>
        <p:blipFill>
          <a:blip r:embed="rId6"/>
          <a:stretch>
            <a:fillRect/>
          </a:stretch>
        </p:blipFill>
        <p:spPr>
          <a:xfrm>
            <a:off x="0" y="998963"/>
            <a:ext cx="2186609" cy="1673550"/>
          </a:xfrm>
          <a:prstGeom prst="rect">
            <a:avLst/>
          </a:prstGeom>
        </p:spPr>
      </p:pic>
      <p:pic>
        <p:nvPicPr>
          <p:cNvPr id="17" name="Picture 16">
            <a:extLst>
              <a:ext uri="{FF2B5EF4-FFF2-40B4-BE49-F238E27FC236}">
                <a16:creationId xmlns:a16="http://schemas.microsoft.com/office/drawing/2014/main" id="{0EB03FDF-5BAA-5FF9-7694-992716FFCADA}"/>
              </a:ext>
            </a:extLst>
          </p:cNvPr>
          <p:cNvPicPr>
            <a:picLocks noChangeAspect="1"/>
          </p:cNvPicPr>
          <p:nvPr/>
        </p:nvPicPr>
        <p:blipFill>
          <a:blip r:embed="rId7"/>
          <a:stretch>
            <a:fillRect/>
          </a:stretch>
        </p:blipFill>
        <p:spPr>
          <a:xfrm>
            <a:off x="2781821" y="1143668"/>
            <a:ext cx="3211444" cy="1528845"/>
          </a:xfrm>
          <a:prstGeom prst="rect">
            <a:avLst/>
          </a:prstGeom>
        </p:spPr>
      </p:pic>
      <p:pic>
        <p:nvPicPr>
          <p:cNvPr id="19" name="Picture 18">
            <a:extLst>
              <a:ext uri="{FF2B5EF4-FFF2-40B4-BE49-F238E27FC236}">
                <a16:creationId xmlns:a16="http://schemas.microsoft.com/office/drawing/2014/main" id="{7A2CBAED-A79C-95AA-58B4-8698CAC2DCD5}"/>
              </a:ext>
            </a:extLst>
          </p:cNvPr>
          <p:cNvPicPr>
            <a:picLocks noChangeAspect="1"/>
          </p:cNvPicPr>
          <p:nvPr/>
        </p:nvPicPr>
        <p:blipFill>
          <a:blip r:embed="rId8"/>
          <a:stretch>
            <a:fillRect/>
          </a:stretch>
        </p:blipFill>
        <p:spPr>
          <a:xfrm>
            <a:off x="6935579" y="691243"/>
            <a:ext cx="2208422" cy="1981270"/>
          </a:xfrm>
          <a:prstGeom prst="rect">
            <a:avLst/>
          </a:prstGeom>
        </p:spPr>
      </p:pic>
    </p:spTree>
    <p:extLst>
      <p:ext uri="{BB962C8B-B14F-4D97-AF65-F5344CB8AC3E}">
        <p14:creationId xmlns:p14="http://schemas.microsoft.com/office/powerpoint/2010/main" val="1498681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0" y="0"/>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CIRA-CIC-DOHBrw-2020</a:t>
            </a:r>
            <a:endParaRPr sz="3000"/>
          </a:p>
        </p:txBody>
      </p:sp>
      <p:sp>
        <p:nvSpPr>
          <p:cNvPr id="9" name="TextBox 8">
            <a:extLst>
              <a:ext uri="{FF2B5EF4-FFF2-40B4-BE49-F238E27FC236}">
                <a16:creationId xmlns:a16="http://schemas.microsoft.com/office/drawing/2014/main" id="{D554E267-7E4E-96FD-B204-03CECEF38FED}"/>
              </a:ext>
            </a:extLst>
          </p:cNvPr>
          <p:cNvSpPr txBox="1"/>
          <p:nvPr/>
        </p:nvSpPr>
        <p:spPr>
          <a:xfrm>
            <a:off x="0" y="504440"/>
            <a:ext cx="9146234" cy="2545616"/>
          </a:xfrm>
          <a:prstGeom prst="rect">
            <a:avLst/>
          </a:prstGeom>
          <a:noFill/>
        </p:spPr>
        <p:txBody>
          <a:bodyPr wrap="square" lIns="91440" tIns="45720" rIns="91440" bIns="45720" rtlCol="0" anchor="t">
            <a:spAutoFit/>
          </a:bodyPr>
          <a:lstStyle/>
          <a:p>
            <a:pPr marL="285750" indent="-285750">
              <a:buFontTx/>
              <a:buChar char="-"/>
            </a:pPr>
            <a:r>
              <a:rPr lang="en-US" sz="1600" err="1"/>
              <a:t>XgBoost</a:t>
            </a:r>
            <a:r>
              <a:rPr lang="vi-VN" sz="1600"/>
              <a:t>:</a:t>
            </a:r>
          </a:p>
          <a:p>
            <a:r>
              <a:rPr lang="vi-VN" sz="1600"/>
              <a:t>    + Không dùng </a:t>
            </a:r>
            <a:r>
              <a:rPr lang="vi-VN" sz="1600" err="1"/>
              <a:t>GbFS</a:t>
            </a:r>
            <a:r>
              <a:rPr lang="vi-VN" sz="1600"/>
              <a:t>: độ chính xác là 81%</a:t>
            </a:r>
          </a:p>
          <a:p>
            <a:endParaRPr lang="vi-VN" sz="1600"/>
          </a:p>
          <a:p>
            <a:endParaRPr lang="vi-VN" sz="1600"/>
          </a:p>
          <a:p>
            <a:endParaRPr lang="vi-VN" sz="1600"/>
          </a:p>
          <a:p>
            <a:r>
              <a:rPr lang="vi-VN" sz="1600"/>
              <a:t>   </a:t>
            </a:r>
          </a:p>
          <a:p>
            <a:endParaRPr lang="vi-VN" sz="1600"/>
          </a:p>
          <a:p>
            <a:endParaRPr lang="vi-VN" sz="1600"/>
          </a:p>
          <a:p>
            <a:endParaRPr lang="vi-VN" sz="1600"/>
          </a:p>
          <a:p>
            <a:r>
              <a:rPr lang="vi-VN" sz="1600"/>
              <a:t> + Dùng </a:t>
            </a:r>
            <a:r>
              <a:rPr lang="vi-VN" sz="1600" err="1"/>
              <a:t>GbFS</a:t>
            </a:r>
            <a:r>
              <a:rPr lang="vi-VN" sz="1600"/>
              <a:t>: độ chính xác là 80%</a:t>
            </a:r>
            <a:endParaRPr lang="vi-VN"/>
          </a:p>
        </p:txBody>
      </p:sp>
      <p:pic>
        <p:nvPicPr>
          <p:cNvPr id="3" name="Hình ảnh 2" descr="Ảnh có chứa văn bản, ảnh chụp màn hình, Phông chữ, số&#10;&#10;Mô tả được tự động tạo">
            <a:extLst>
              <a:ext uri="{FF2B5EF4-FFF2-40B4-BE49-F238E27FC236}">
                <a16:creationId xmlns:a16="http://schemas.microsoft.com/office/drawing/2014/main" id="{23C28C63-6AC1-0C68-B8D6-C96D3C08B36A}"/>
              </a:ext>
            </a:extLst>
          </p:cNvPr>
          <p:cNvPicPr>
            <a:picLocks noChangeAspect="1"/>
          </p:cNvPicPr>
          <p:nvPr/>
        </p:nvPicPr>
        <p:blipFill>
          <a:blip r:embed="rId3"/>
          <a:stretch>
            <a:fillRect/>
          </a:stretch>
        </p:blipFill>
        <p:spPr>
          <a:xfrm>
            <a:off x="223278" y="1050272"/>
            <a:ext cx="3123641" cy="1624293"/>
          </a:xfrm>
          <a:prstGeom prst="rect">
            <a:avLst/>
          </a:prstGeom>
        </p:spPr>
      </p:pic>
      <p:pic>
        <p:nvPicPr>
          <p:cNvPr id="4" name="Hình ảnh 3" descr="Ảnh có chứa văn bản, ảnh chụp màn hình, Phông chữ, số&#10;&#10;Mô tả được tự động tạo">
            <a:extLst>
              <a:ext uri="{FF2B5EF4-FFF2-40B4-BE49-F238E27FC236}">
                <a16:creationId xmlns:a16="http://schemas.microsoft.com/office/drawing/2014/main" id="{EA01F88C-6438-2097-0221-F375D879E655}"/>
              </a:ext>
            </a:extLst>
          </p:cNvPr>
          <p:cNvPicPr>
            <a:picLocks noChangeAspect="1"/>
          </p:cNvPicPr>
          <p:nvPr/>
        </p:nvPicPr>
        <p:blipFill>
          <a:blip r:embed="rId4"/>
          <a:stretch>
            <a:fillRect/>
          </a:stretch>
        </p:blipFill>
        <p:spPr>
          <a:xfrm>
            <a:off x="3347477" y="1048871"/>
            <a:ext cx="3175187" cy="1627095"/>
          </a:xfrm>
          <a:prstGeom prst="rect">
            <a:avLst/>
          </a:prstGeom>
        </p:spPr>
      </p:pic>
      <p:pic>
        <p:nvPicPr>
          <p:cNvPr id="5" name="Hình ảnh 4" descr="Ảnh có chứa văn bản, ảnh chụp màn hình, Phông chữ&#10;&#10;Mô tả được tự động tạo">
            <a:extLst>
              <a:ext uri="{FF2B5EF4-FFF2-40B4-BE49-F238E27FC236}">
                <a16:creationId xmlns:a16="http://schemas.microsoft.com/office/drawing/2014/main" id="{71530B5F-5C99-96E7-1818-CDAA32D801CD}"/>
              </a:ext>
            </a:extLst>
          </p:cNvPr>
          <p:cNvPicPr>
            <a:picLocks noChangeAspect="1"/>
          </p:cNvPicPr>
          <p:nvPr/>
        </p:nvPicPr>
        <p:blipFill>
          <a:blip r:embed="rId5"/>
          <a:stretch>
            <a:fillRect/>
          </a:stretch>
        </p:blipFill>
        <p:spPr>
          <a:xfrm>
            <a:off x="224398" y="3062007"/>
            <a:ext cx="3121401" cy="1917328"/>
          </a:xfrm>
          <a:prstGeom prst="rect">
            <a:avLst/>
          </a:prstGeom>
        </p:spPr>
      </p:pic>
      <p:pic>
        <p:nvPicPr>
          <p:cNvPr id="6" name="Hình ảnh 5" descr="Ảnh có chứa văn bản, ảnh chụp màn hình, Phông chữ, số&#10;&#10;Mô tả được tự động tạo">
            <a:extLst>
              <a:ext uri="{FF2B5EF4-FFF2-40B4-BE49-F238E27FC236}">
                <a16:creationId xmlns:a16="http://schemas.microsoft.com/office/drawing/2014/main" id="{15023E25-9901-FE03-7B33-77B2BF2F76B0}"/>
              </a:ext>
            </a:extLst>
          </p:cNvPr>
          <p:cNvPicPr>
            <a:picLocks noChangeAspect="1"/>
          </p:cNvPicPr>
          <p:nvPr/>
        </p:nvPicPr>
        <p:blipFill>
          <a:blip r:embed="rId6"/>
          <a:stretch>
            <a:fillRect/>
          </a:stretch>
        </p:blipFill>
        <p:spPr>
          <a:xfrm>
            <a:off x="3351400" y="3062288"/>
            <a:ext cx="3167343" cy="1916767"/>
          </a:xfrm>
          <a:prstGeom prst="rect">
            <a:avLst/>
          </a:prstGeom>
        </p:spPr>
      </p:pic>
      <p:pic>
        <p:nvPicPr>
          <p:cNvPr id="8" name="Hình ảnh 7" descr="Ảnh có chứa biểu đồ, vòng tròn, ảnh chụp màn hình, hàng&#10;&#10;Mô tả được tự động tạo">
            <a:extLst>
              <a:ext uri="{FF2B5EF4-FFF2-40B4-BE49-F238E27FC236}">
                <a16:creationId xmlns:a16="http://schemas.microsoft.com/office/drawing/2014/main" id="{FD371D81-4B92-9C87-58D1-A4FA4EB94E63}"/>
              </a:ext>
            </a:extLst>
          </p:cNvPr>
          <p:cNvPicPr>
            <a:picLocks noChangeAspect="1"/>
          </p:cNvPicPr>
          <p:nvPr/>
        </p:nvPicPr>
        <p:blipFill>
          <a:blip r:embed="rId7"/>
          <a:stretch>
            <a:fillRect/>
          </a:stretch>
        </p:blipFill>
        <p:spPr>
          <a:xfrm>
            <a:off x="6638086" y="3060045"/>
            <a:ext cx="2093819" cy="1921250"/>
          </a:xfrm>
          <a:prstGeom prst="rect">
            <a:avLst/>
          </a:prstGeom>
        </p:spPr>
      </p:pic>
      <p:pic>
        <p:nvPicPr>
          <p:cNvPr id="10" name="Hình ảnh 9" descr="Ảnh có chứa biểu đồ, vòng tròn, ảnh chụp màn hình, hàng&#10;&#10;Mô tả được tự động tạo">
            <a:extLst>
              <a:ext uri="{FF2B5EF4-FFF2-40B4-BE49-F238E27FC236}">
                <a16:creationId xmlns:a16="http://schemas.microsoft.com/office/drawing/2014/main" id="{C6087814-ABFB-5365-51B2-42E68BE49BF6}"/>
              </a:ext>
            </a:extLst>
          </p:cNvPr>
          <p:cNvPicPr>
            <a:picLocks noChangeAspect="1"/>
          </p:cNvPicPr>
          <p:nvPr/>
        </p:nvPicPr>
        <p:blipFill>
          <a:blip r:embed="rId8"/>
          <a:stretch>
            <a:fillRect/>
          </a:stretch>
        </p:blipFill>
        <p:spPr>
          <a:xfrm>
            <a:off x="6640326" y="1049429"/>
            <a:ext cx="2102784" cy="1625975"/>
          </a:xfrm>
          <a:prstGeom prst="rect">
            <a:avLst/>
          </a:prstGeom>
        </p:spPr>
      </p:pic>
    </p:spTree>
    <p:extLst>
      <p:ext uri="{BB962C8B-B14F-4D97-AF65-F5344CB8AC3E}">
        <p14:creationId xmlns:p14="http://schemas.microsoft.com/office/powerpoint/2010/main" val="3041400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0" y="0"/>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UNSW-NB15</a:t>
            </a:r>
            <a:endParaRPr sz="3000"/>
          </a:p>
        </p:txBody>
      </p:sp>
      <p:sp>
        <p:nvSpPr>
          <p:cNvPr id="9" name="TextBox 8">
            <a:extLst>
              <a:ext uri="{FF2B5EF4-FFF2-40B4-BE49-F238E27FC236}">
                <a16:creationId xmlns:a16="http://schemas.microsoft.com/office/drawing/2014/main" id="{D554E267-7E4E-96FD-B204-03CECEF38FED}"/>
              </a:ext>
            </a:extLst>
          </p:cNvPr>
          <p:cNvSpPr txBox="1"/>
          <p:nvPr/>
        </p:nvSpPr>
        <p:spPr>
          <a:xfrm>
            <a:off x="0" y="504439"/>
            <a:ext cx="9144000" cy="2308324"/>
          </a:xfrm>
          <a:prstGeom prst="rect">
            <a:avLst/>
          </a:prstGeom>
          <a:noFill/>
        </p:spPr>
        <p:txBody>
          <a:bodyPr wrap="square" rtlCol="0">
            <a:spAutoFit/>
          </a:bodyPr>
          <a:lstStyle/>
          <a:p>
            <a:pPr marL="285750" indent="-285750">
              <a:buFontTx/>
              <a:buChar char="-"/>
            </a:pPr>
            <a:r>
              <a:rPr lang="vi-VN" sz="1600" b="1"/>
              <a:t>SVM</a:t>
            </a:r>
            <a:r>
              <a:rPr lang="vi-VN" sz="1600"/>
              <a:t>:</a:t>
            </a:r>
          </a:p>
          <a:p>
            <a:r>
              <a:rPr lang="vi-VN" sz="1600"/>
              <a:t>    + </a:t>
            </a:r>
            <a:r>
              <a:rPr lang="vi-VN" sz="1600" i="1"/>
              <a:t>Không dùng </a:t>
            </a:r>
            <a:r>
              <a:rPr lang="vi-VN" sz="1600" i="1" err="1"/>
              <a:t>GbFS</a:t>
            </a:r>
            <a:r>
              <a:rPr lang="vi-VN" sz="1600"/>
              <a:t>: Độ chính xác là 66%</a:t>
            </a:r>
          </a:p>
          <a:p>
            <a:endParaRPr lang="vi-VN" sz="1600"/>
          </a:p>
          <a:p>
            <a:endParaRPr lang="vi-VN" sz="1600"/>
          </a:p>
          <a:p>
            <a:endParaRPr lang="vi-VN" sz="1600"/>
          </a:p>
          <a:p>
            <a:endParaRPr lang="vi-VN" sz="1600"/>
          </a:p>
          <a:p>
            <a:endParaRPr lang="vi-VN" sz="1600"/>
          </a:p>
          <a:p>
            <a:r>
              <a:rPr lang="vi-VN" sz="1600"/>
              <a:t>    + </a:t>
            </a:r>
            <a:r>
              <a:rPr lang="vi-VN" sz="1600" i="1"/>
              <a:t>Dùng </a:t>
            </a:r>
            <a:r>
              <a:rPr lang="vi-VN" sz="1600" i="1" err="1"/>
              <a:t>GbFS</a:t>
            </a:r>
            <a:r>
              <a:rPr lang="vi-VN" sz="1600"/>
              <a:t>: Độ chính xác là 56% với 10 đặc trưng tối ưu là </a:t>
            </a:r>
            <a:r>
              <a:rPr lang="vi-VN" sz="1600" err="1"/>
              <a:t>response_body_len</a:t>
            </a:r>
            <a:r>
              <a:rPr lang="vi-VN" sz="1600"/>
              <a:t>, </a:t>
            </a:r>
            <a:r>
              <a:rPr lang="vi-VN" sz="1600" err="1"/>
              <a:t>rate</a:t>
            </a:r>
            <a:r>
              <a:rPr lang="vi-VN" sz="1600"/>
              <a:t>, </a:t>
            </a:r>
            <a:r>
              <a:rPr lang="vi-VN" sz="1600" err="1"/>
              <a:t>trans_depth</a:t>
            </a:r>
            <a:r>
              <a:rPr lang="vi-VN" sz="1600"/>
              <a:t>, </a:t>
            </a:r>
            <a:r>
              <a:rPr lang="vi-VN" sz="1600" err="1"/>
              <a:t>ct_src_dport_ltm</a:t>
            </a:r>
            <a:r>
              <a:rPr lang="vi-VN" sz="1600"/>
              <a:t>, </a:t>
            </a:r>
            <a:r>
              <a:rPr lang="vi-VN" sz="1600" err="1"/>
              <a:t>ct_state_ttl</a:t>
            </a:r>
            <a:r>
              <a:rPr lang="vi-VN" sz="1600"/>
              <a:t>, </a:t>
            </a:r>
            <a:r>
              <a:rPr lang="vi-VN" sz="1600" err="1"/>
              <a:t>dwin</a:t>
            </a:r>
            <a:r>
              <a:rPr lang="vi-VN" sz="1600"/>
              <a:t>, </a:t>
            </a:r>
            <a:r>
              <a:rPr lang="vi-VN" sz="1600" err="1"/>
              <a:t>sttl</a:t>
            </a:r>
            <a:r>
              <a:rPr lang="vi-VN" sz="1600"/>
              <a:t>, </a:t>
            </a:r>
            <a:r>
              <a:rPr lang="vi-VN" sz="1600" err="1"/>
              <a:t>service</a:t>
            </a:r>
            <a:r>
              <a:rPr lang="vi-VN" sz="1600"/>
              <a:t>, </a:t>
            </a:r>
            <a:r>
              <a:rPr lang="vi-VN" sz="1600" err="1"/>
              <a:t>dttl</a:t>
            </a:r>
            <a:r>
              <a:rPr lang="vi-VN" sz="1600"/>
              <a:t>, </a:t>
            </a:r>
            <a:r>
              <a:rPr lang="vi-VN" sz="1600" err="1"/>
              <a:t>is_ftp_login</a:t>
            </a:r>
            <a:endParaRPr lang="vi-VN" sz="1600"/>
          </a:p>
        </p:txBody>
      </p:sp>
      <p:pic>
        <p:nvPicPr>
          <p:cNvPr id="3" name="Picture 2">
            <a:extLst>
              <a:ext uri="{FF2B5EF4-FFF2-40B4-BE49-F238E27FC236}">
                <a16:creationId xmlns:a16="http://schemas.microsoft.com/office/drawing/2014/main" id="{770CB072-42F1-831B-1AD3-461EB030783D}"/>
              </a:ext>
            </a:extLst>
          </p:cNvPr>
          <p:cNvPicPr>
            <a:picLocks noChangeAspect="1"/>
          </p:cNvPicPr>
          <p:nvPr/>
        </p:nvPicPr>
        <p:blipFill>
          <a:blip r:embed="rId3"/>
          <a:stretch>
            <a:fillRect/>
          </a:stretch>
        </p:blipFill>
        <p:spPr>
          <a:xfrm>
            <a:off x="2779324" y="3141312"/>
            <a:ext cx="3216438" cy="2002188"/>
          </a:xfrm>
          <a:prstGeom prst="rect">
            <a:avLst/>
          </a:prstGeom>
        </p:spPr>
      </p:pic>
      <p:pic>
        <p:nvPicPr>
          <p:cNvPr id="5" name="Picture 4">
            <a:extLst>
              <a:ext uri="{FF2B5EF4-FFF2-40B4-BE49-F238E27FC236}">
                <a16:creationId xmlns:a16="http://schemas.microsoft.com/office/drawing/2014/main" id="{49757C2A-211E-25F2-B954-829336392CA3}"/>
              </a:ext>
            </a:extLst>
          </p:cNvPr>
          <p:cNvPicPr>
            <a:picLocks noChangeAspect="1"/>
          </p:cNvPicPr>
          <p:nvPr/>
        </p:nvPicPr>
        <p:blipFill>
          <a:blip r:embed="rId4"/>
          <a:stretch>
            <a:fillRect/>
          </a:stretch>
        </p:blipFill>
        <p:spPr>
          <a:xfrm>
            <a:off x="0" y="2778539"/>
            <a:ext cx="1637661" cy="2341285"/>
          </a:xfrm>
          <a:prstGeom prst="rect">
            <a:avLst/>
          </a:prstGeom>
        </p:spPr>
      </p:pic>
      <p:pic>
        <p:nvPicPr>
          <p:cNvPr id="8" name="Picture 7">
            <a:extLst>
              <a:ext uri="{FF2B5EF4-FFF2-40B4-BE49-F238E27FC236}">
                <a16:creationId xmlns:a16="http://schemas.microsoft.com/office/drawing/2014/main" id="{548723BA-4BA8-856C-55F0-BB637273C4CA}"/>
              </a:ext>
            </a:extLst>
          </p:cNvPr>
          <p:cNvPicPr>
            <a:picLocks noChangeAspect="1"/>
          </p:cNvPicPr>
          <p:nvPr/>
        </p:nvPicPr>
        <p:blipFill>
          <a:blip r:embed="rId5"/>
          <a:srcRect/>
          <a:stretch/>
        </p:blipFill>
        <p:spPr>
          <a:xfrm>
            <a:off x="6087165" y="2782565"/>
            <a:ext cx="3056835" cy="2360935"/>
          </a:xfrm>
          <a:prstGeom prst="rect">
            <a:avLst/>
          </a:prstGeom>
        </p:spPr>
      </p:pic>
      <p:pic>
        <p:nvPicPr>
          <p:cNvPr id="12" name="Picture 11">
            <a:extLst>
              <a:ext uri="{FF2B5EF4-FFF2-40B4-BE49-F238E27FC236}">
                <a16:creationId xmlns:a16="http://schemas.microsoft.com/office/drawing/2014/main" id="{17862348-F04F-5E5D-1061-1D390C1010A7}"/>
              </a:ext>
            </a:extLst>
          </p:cNvPr>
          <p:cNvPicPr>
            <a:picLocks noChangeAspect="1"/>
          </p:cNvPicPr>
          <p:nvPr/>
        </p:nvPicPr>
        <p:blipFill>
          <a:blip r:embed="rId6"/>
          <a:stretch>
            <a:fillRect/>
          </a:stretch>
        </p:blipFill>
        <p:spPr>
          <a:xfrm>
            <a:off x="4239522" y="48592"/>
            <a:ext cx="1547377" cy="2224208"/>
          </a:xfrm>
          <a:prstGeom prst="rect">
            <a:avLst/>
          </a:prstGeom>
        </p:spPr>
      </p:pic>
      <p:pic>
        <p:nvPicPr>
          <p:cNvPr id="14" name="Picture 13">
            <a:extLst>
              <a:ext uri="{FF2B5EF4-FFF2-40B4-BE49-F238E27FC236}">
                <a16:creationId xmlns:a16="http://schemas.microsoft.com/office/drawing/2014/main" id="{A760C783-B2E9-CC8E-760E-A37D79326C55}"/>
              </a:ext>
            </a:extLst>
          </p:cNvPr>
          <p:cNvPicPr>
            <a:picLocks noChangeAspect="1"/>
          </p:cNvPicPr>
          <p:nvPr/>
        </p:nvPicPr>
        <p:blipFill>
          <a:blip r:embed="rId7"/>
          <a:stretch>
            <a:fillRect/>
          </a:stretch>
        </p:blipFill>
        <p:spPr>
          <a:xfrm>
            <a:off x="6331959" y="0"/>
            <a:ext cx="2812041" cy="2272800"/>
          </a:xfrm>
          <a:prstGeom prst="rect">
            <a:avLst/>
          </a:prstGeom>
        </p:spPr>
      </p:pic>
      <p:pic>
        <p:nvPicPr>
          <p:cNvPr id="16" name="Picture 15">
            <a:extLst>
              <a:ext uri="{FF2B5EF4-FFF2-40B4-BE49-F238E27FC236}">
                <a16:creationId xmlns:a16="http://schemas.microsoft.com/office/drawing/2014/main" id="{4A0B984D-4733-EE0E-5598-1CD6887E9C91}"/>
              </a:ext>
            </a:extLst>
          </p:cNvPr>
          <p:cNvPicPr>
            <a:picLocks noChangeAspect="1"/>
          </p:cNvPicPr>
          <p:nvPr/>
        </p:nvPicPr>
        <p:blipFill>
          <a:blip r:embed="rId8"/>
          <a:stretch>
            <a:fillRect/>
          </a:stretch>
        </p:blipFill>
        <p:spPr>
          <a:xfrm>
            <a:off x="0" y="1046840"/>
            <a:ext cx="1680671" cy="1225960"/>
          </a:xfrm>
          <a:prstGeom prst="rect">
            <a:avLst/>
          </a:prstGeom>
        </p:spPr>
      </p:pic>
    </p:spTree>
    <p:extLst>
      <p:ext uri="{BB962C8B-B14F-4D97-AF65-F5344CB8AC3E}">
        <p14:creationId xmlns:p14="http://schemas.microsoft.com/office/powerpoint/2010/main" val="1475218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2"/>
          <p:cNvSpPr txBox="1">
            <a:spLocks noGrp="1"/>
          </p:cNvSpPr>
          <p:nvPr>
            <p:ph type="title" idx="15"/>
          </p:nvPr>
        </p:nvSpPr>
        <p:spPr>
          <a:xfrm>
            <a:off x="720000" y="539500"/>
            <a:ext cx="7704000" cy="383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err="1">
                <a:latin typeface="Times New Roman" panose="02020603050405020304" pitchFamily="18" charset="0"/>
                <a:cs typeface="Times New Roman" panose="02020603050405020304" pitchFamily="18" charset="0"/>
              </a:rPr>
              <a:t>Nội</a:t>
            </a:r>
            <a:r>
              <a:rPr lang="en-US">
                <a:latin typeface="Times New Roman" panose="02020603050405020304" pitchFamily="18" charset="0"/>
                <a:cs typeface="Times New Roman" panose="02020603050405020304" pitchFamily="18" charset="0"/>
              </a:rPr>
              <a:t> dung </a:t>
            </a:r>
            <a:r>
              <a:rPr lang="en-US" err="1">
                <a:latin typeface="Times New Roman" panose="02020603050405020304" pitchFamily="18" charset="0"/>
                <a:cs typeface="Times New Roman" panose="02020603050405020304" pitchFamily="18" charset="0"/>
              </a:rPr>
              <a:t>trình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bày</a:t>
            </a:r>
            <a:r>
              <a:rPr lang="en-US">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p:txBody>
      </p:sp>
      <p:sp>
        <p:nvSpPr>
          <p:cNvPr id="432" name="Google Shape;432;p42"/>
          <p:cNvSpPr txBox="1">
            <a:spLocks noGrp="1"/>
          </p:cNvSpPr>
          <p:nvPr>
            <p:ph type="title"/>
          </p:nvPr>
        </p:nvSpPr>
        <p:spPr>
          <a:xfrm>
            <a:off x="720000" y="1646070"/>
            <a:ext cx="734700" cy="4476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sp>
        <p:nvSpPr>
          <p:cNvPr id="433" name="Google Shape;433;p42"/>
          <p:cNvSpPr txBox="1">
            <a:spLocks noGrp="1"/>
          </p:cNvSpPr>
          <p:nvPr>
            <p:ph type="title" idx="2"/>
          </p:nvPr>
        </p:nvSpPr>
        <p:spPr>
          <a:xfrm>
            <a:off x="5022150" y="1646075"/>
            <a:ext cx="734700" cy="4476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.04</a:t>
            </a:r>
            <a:endParaRPr>
              <a:latin typeface="Times New Roman" panose="02020603050405020304" pitchFamily="18" charset="0"/>
              <a:cs typeface="Times New Roman" panose="02020603050405020304" pitchFamily="18" charset="0"/>
            </a:endParaRPr>
          </a:p>
        </p:txBody>
      </p:sp>
      <p:sp>
        <p:nvSpPr>
          <p:cNvPr id="434" name="Google Shape;434;p42"/>
          <p:cNvSpPr txBox="1">
            <a:spLocks noGrp="1"/>
          </p:cNvSpPr>
          <p:nvPr>
            <p:ph type="title" idx="3"/>
          </p:nvPr>
        </p:nvSpPr>
        <p:spPr>
          <a:xfrm>
            <a:off x="719996" y="2405133"/>
            <a:ext cx="734700" cy="4476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.02</a:t>
            </a:r>
            <a:endParaRPr>
              <a:latin typeface="Times New Roman" panose="02020603050405020304" pitchFamily="18" charset="0"/>
              <a:cs typeface="Times New Roman" panose="02020603050405020304" pitchFamily="18" charset="0"/>
            </a:endParaRPr>
          </a:p>
        </p:txBody>
      </p:sp>
      <p:sp>
        <p:nvSpPr>
          <p:cNvPr id="435" name="Google Shape;435;p42"/>
          <p:cNvSpPr txBox="1">
            <a:spLocks noGrp="1"/>
          </p:cNvSpPr>
          <p:nvPr>
            <p:ph type="title" idx="4"/>
          </p:nvPr>
        </p:nvSpPr>
        <p:spPr>
          <a:xfrm>
            <a:off x="5022146" y="2405129"/>
            <a:ext cx="734700" cy="4476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.05</a:t>
            </a:r>
            <a:endParaRPr>
              <a:latin typeface="Times New Roman" panose="02020603050405020304" pitchFamily="18" charset="0"/>
              <a:cs typeface="Times New Roman" panose="02020603050405020304" pitchFamily="18" charset="0"/>
            </a:endParaRPr>
          </a:p>
        </p:txBody>
      </p:sp>
      <p:sp>
        <p:nvSpPr>
          <p:cNvPr id="436" name="Google Shape;436;p42"/>
          <p:cNvSpPr txBox="1">
            <a:spLocks noGrp="1"/>
          </p:cNvSpPr>
          <p:nvPr>
            <p:ph type="title" idx="5"/>
          </p:nvPr>
        </p:nvSpPr>
        <p:spPr>
          <a:xfrm>
            <a:off x="719999" y="3145595"/>
            <a:ext cx="734700" cy="4476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sp>
        <p:nvSpPr>
          <p:cNvPr id="437" name="Google Shape;437;p42"/>
          <p:cNvSpPr txBox="1">
            <a:spLocks noGrp="1"/>
          </p:cNvSpPr>
          <p:nvPr>
            <p:ph type="title" idx="6"/>
          </p:nvPr>
        </p:nvSpPr>
        <p:spPr>
          <a:xfrm>
            <a:off x="5022149" y="3145591"/>
            <a:ext cx="734700" cy="4476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.06</a:t>
            </a:r>
            <a:endParaRPr>
              <a:latin typeface="Times New Roman" panose="02020603050405020304" pitchFamily="18" charset="0"/>
              <a:cs typeface="Times New Roman" panose="02020603050405020304" pitchFamily="18" charset="0"/>
            </a:endParaRPr>
          </a:p>
        </p:txBody>
      </p:sp>
      <p:sp>
        <p:nvSpPr>
          <p:cNvPr id="438" name="Google Shape;438;p42"/>
          <p:cNvSpPr txBox="1">
            <a:spLocks noGrp="1"/>
          </p:cNvSpPr>
          <p:nvPr>
            <p:ph type="subTitle" idx="1"/>
          </p:nvPr>
        </p:nvSpPr>
        <p:spPr>
          <a:xfrm>
            <a:off x="1816350" y="1627487"/>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latin typeface="Times New Roman" panose="02020603050405020304" pitchFamily="18" charset="0"/>
                <a:cs typeface="Times New Roman" panose="02020603050405020304" pitchFamily="18" charset="0"/>
              </a:rPr>
              <a:t>Tổng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quan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tài</a:t>
            </a:r>
            <a:r>
              <a:rPr lang="en-US">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p:txBody>
      </p:sp>
      <p:sp>
        <p:nvSpPr>
          <p:cNvPr id="439" name="Google Shape;439;p42"/>
          <p:cNvSpPr txBox="1">
            <a:spLocks noGrp="1"/>
          </p:cNvSpPr>
          <p:nvPr>
            <p:ph type="subTitle" idx="7"/>
          </p:nvPr>
        </p:nvSpPr>
        <p:spPr>
          <a:xfrm>
            <a:off x="1816346" y="2403915"/>
            <a:ext cx="2911100" cy="4516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Times New Roman" panose="02020603050405020304" pitchFamily="18" charset="0"/>
                <a:cs typeface="Times New Roman" panose="02020603050405020304" pitchFamily="18" charset="0"/>
              </a:rPr>
              <a:t>Giải pháp được đề xuất</a:t>
            </a:r>
          </a:p>
        </p:txBody>
      </p:sp>
      <p:sp>
        <p:nvSpPr>
          <p:cNvPr id="440" name="Google Shape;440;p42"/>
          <p:cNvSpPr txBox="1">
            <a:spLocks noGrp="1"/>
          </p:cNvSpPr>
          <p:nvPr>
            <p:ph type="subTitle" idx="8"/>
          </p:nvPr>
        </p:nvSpPr>
        <p:spPr>
          <a:xfrm>
            <a:off x="1816349" y="3127007"/>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endParaRPr>
              <a:latin typeface="Times New Roman" panose="02020603050405020304" pitchFamily="18" charset="0"/>
              <a:cs typeface="Times New Roman" panose="02020603050405020304" pitchFamily="18" charset="0"/>
            </a:endParaRPr>
          </a:p>
        </p:txBody>
      </p:sp>
      <p:sp>
        <p:nvSpPr>
          <p:cNvPr id="441" name="Google Shape;441;p42"/>
          <p:cNvSpPr txBox="1">
            <a:spLocks noGrp="1"/>
          </p:cNvSpPr>
          <p:nvPr>
            <p:ph type="subTitle" idx="9"/>
          </p:nvPr>
        </p:nvSpPr>
        <p:spPr>
          <a:xfrm>
            <a:off x="6118500" y="1627480"/>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err="1">
                <a:latin typeface="Times New Roman" panose="02020603050405020304" pitchFamily="18" charset="0"/>
                <a:cs typeface="Times New Roman" panose="02020603050405020304" pitchFamily="18" charset="0"/>
              </a:rPr>
              <a:t>Datasets</a:t>
            </a:r>
            <a:endParaRPr>
              <a:latin typeface="Times New Roman" panose="02020603050405020304" pitchFamily="18" charset="0"/>
              <a:cs typeface="Times New Roman" panose="02020603050405020304" pitchFamily="18" charset="0"/>
            </a:endParaRPr>
          </a:p>
        </p:txBody>
      </p:sp>
      <p:sp>
        <p:nvSpPr>
          <p:cNvPr id="442" name="Google Shape;442;p42"/>
          <p:cNvSpPr txBox="1">
            <a:spLocks noGrp="1"/>
          </p:cNvSpPr>
          <p:nvPr>
            <p:ph type="subTitle" idx="13"/>
          </p:nvPr>
        </p:nvSpPr>
        <p:spPr>
          <a:xfrm>
            <a:off x="6118496" y="2386540"/>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latin typeface="Times New Roman" panose="02020603050405020304" pitchFamily="18" charset="0"/>
                <a:cs typeface="Times New Roman" panose="02020603050405020304" pitchFamily="18" charset="0"/>
              </a:rPr>
              <a:t>Triển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khai</a:t>
            </a:r>
            <a:r>
              <a:rPr lang="en-US">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p:txBody>
      </p:sp>
      <p:sp>
        <p:nvSpPr>
          <p:cNvPr id="443" name="Google Shape;443;p42"/>
          <p:cNvSpPr txBox="1">
            <a:spLocks noGrp="1"/>
          </p:cNvSpPr>
          <p:nvPr>
            <p:ph type="subTitle" idx="14"/>
          </p:nvPr>
        </p:nvSpPr>
        <p:spPr>
          <a:xfrm>
            <a:off x="6118499" y="3143565"/>
            <a:ext cx="2636804" cy="4599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đánh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giá</a:t>
            </a:r>
            <a:endParaRPr>
              <a:latin typeface="Times New Roman" panose="02020603050405020304" pitchFamily="18" charset="0"/>
              <a:cs typeface="Times New Roman" panose="02020603050405020304" pitchFamily="18" charset="0"/>
            </a:endParaRPr>
          </a:p>
        </p:txBody>
      </p:sp>
      <p:cxnSp>
        <p:nvCxnSpPr>
          <p:cNvPr id="444" name="Google Shape;444;p42"/>
          <p:cNvCxnSpPr>
            <a:stCxn id="432" idx="3"/>
            <a:endCxn id="438" idx="1"/>
          </p:cNvCxnSpPr>
          <p:nvPr/>
        </p:nvCxnSpPr>
        <p:spPr>
          <a:xfrm>
            <a:off x="1454700" y="1869870"/>
            <a:ext cx="361800" cy="0"/>
          </a:xfrm>
          <a:prstGeom prst="straightConnector1">
            <a:avLst/>
          </a:prstGeom>
          <a:noFill/>
          <a:ln w="28575" cap="flat" cmpd="sng">
            <a:solidFill>
              <a:schemeClr val="accent3"/>
            </a:solidFill>
            <a:prstDash val="solid"/>
            <a:round/>
            <a:headEnd type="none" w="med" len="med"/>
            <a:tailEnd type="none" w="med" len="med"/>
          </a:ln>
        </p:spPr>
      </p:cxnSp>
      <p:cxnSp>
        <p:nvCxnSpPr>
          <p:cNvPr id="445" name="Google Shape;445;p42"/>
          <p:cNvCxnSpPr>
            <a:stCxn id="434" idx="3"/>
            <a:endCxn id="439" idx="1"/>
          </p:cNvCxnSpPr>
          <p:nvPr/>
        </p:nvCxnSpPr>
        <p:spPr>
          <a:xfrm>
            <a:off x="1454696" y="2628933"/>
            <a:ext cx="361650" cy="817"/>
          </a:xfrm>
          <a:prstGeom prst="straightConnector1">
            <a:avLst/>
          </a:prstGeom>
          <a:noFill/>
          <a:ln w="28575" cap="flat" cmpd="sng">
            <a:solidFill>
              <a:schemeClr val="accent3"/>
            </a:solidFill>
            <a:prstDash val="solid"/>
            <a:round/>
            <a:headEnd type="none" w="med" len="med"/>
            <a:tailEnd type="none" w="med" len="med"/>
          </a:ln>
        </p:spPr>
      </p:cxnSp>
      <p:cxnSp>
        <p:nvCxnSpPr>
          <p:cNvPr id="446" name="Google Shape;446;p42"/>
          <p:cNvCxnSpPr>
            <a:stCxn id="436" idx="3"/>
            <a:endCxn id="440" idx="1"/>
          </p:cNvCxnSpPr>
          <p:nvPr/>
        </p:nvCxnSpPr>
        <p:spPr>
          <a:xfrm>
            <a:off x="1454699" y="3369395"/>
            <a:ext cx="361800" cy="0"/>
          </a:xfrm>
          <a:prstGeom prst="straightConnector1">
            <a:avLst/>
          </a:prstGeom>
          <a:noFill/>
          <a:ln w="28575" cap="flat" cmpd="sng">
            <a:solidFill>
              <a:schemeClr val="accent3"/>
            </a:solidFill>
            <a:prstDash val="solid"/>
            <a:round/>
            <a:headEnd type="none" w="med" len="med"/>
            <a:tailEnd type="none" w="med" len="med"/>
          </a:ln>
        </p:spPr>
      </p:cxnSp>
      <p:cxnSp>
        <p:nvCxnSpPr>
          <p:cNvPr id="447" name="Google Shape;447;p42"/>
          <p:cNvCxnSpPr>
            <a:stCxn id="433" idx="3"/>
            <a:endCxn id="441" idx="1"/>
          </p:cNvCxnSpPr>
          <p:nvPr/>
        </p:nvCxnSpPr>
        <p:spPr>
          <a:xfrm>
            <a:off x="5756850" y="1869875"/>
            <a:ext cx="361800" cy="0"/>
          </a:xfrm>
          <a:prstGeom prst="straightConnector1">
            <a:avLst/>
          </a:prstGeom>
          <a:noFill/>
          <a:ln w="28575" cap="flat" cmpd="sng">
            <a:solidFill>
              <a:schemeClr val="accent3"/>
            </a:solidFill>
            <a:prstDash val="solid"/>
            <a:round/>
            <a:headEnd type="none" w="med" len="med"/>
            <a:tailEnd type="none" w="med" len="med"/>
          </a:ln>
        </p:spPr>
      </p:cxnSp>
      <p:cxnSp>
        <p:nvCxnSpPr>
          <p:cNvPr id="448" name="Google Shape;448;p42"/>
          <p:cNvCxnSpPr>
            <a:stCxn id="435" idx="3"/>
            <a:endCxn id="442" idx="1"/>
          </p:cNvCxnSpPr>
          <p:nvPr/>
        </p:nvCxnSpPr>
        <p:spPr>
          <a:xfrm>
            <a:off x="5756846" y="2628929"/>
            <a:ext cx="361800" cy="0"/>
          </a:xfrm>
          <a:prstGeom prst="straightConnector1">
            <a:avLst/>
          </a:prstGeom>
          <a:noFill/>
          <a:ln w="28575" cap="flat" cmpd="sng">
            <a:solidFill>
              <a:schemeClr val="accent3"/>
            </a:solidFill>
            <a:prstDash val="solid"/>
            <a:round/>
            <a:headEnd type="none" w="med" len="med"/>
            <a:tailEnd type="none" w="med" len="med"/>
          </a:ln>
        </p:spPr>
      </p:cxnSp>
      <p:cxnSp>
        <p:nvCxnSpPr>
          <p:cNvPr id="449" name="Google Shape;449;p42"/>
          <p:cNvCxnSpPr>
            <a:stCxn id="437" idx="3"/>
            <a:endCxn id="443" idx="1"/>
          </p:cNvCxnSpPr>
          <p:nvPr/>
        </p:nvCxnSpPr>
        <p:spPr>
          <a:xfrm>
            <a:off x="5756849" y="3369391"/>
            <a:ext cx="361650" cy="4151"/>
          </a:xfrm>
          <a:prstGeom prst="straightConnector1">
            <a:avLst/>
          </a:prstGeom>
          <a:noFill/>
          <a:ln w="28575" cap="flat" cmpd="sng">
            <a:solidFill>
              <a:schemeClr val="accent3"/>
            </a:solidFill>
            <a:prstDash val="solid"/>
            <a:round/>
            <a:headEnd type="none" w="med" len="med"/>
            <a:tailEnd type="none" w="med" len="med"/>
          </a:ln>
        </p:spPr>
      </p:cxnSp>
      <p:pic>
        <p:nvPicPr>
          <p:cNvPr id="450" name="Google Shape;450;p42"/>
          <p:cNvPicPr preferRelativeResize="0"/>
          <p:nvPr/>
        </p:nvPicPr>
        <p:blipFill rotWithShape="1">
          <a:blip r:embed="rId3">
            <a:alphaModFix/>
          </a:blip>
          <a:srcRect l="6924" t="10832" r="20263" b="18829"/>
          <a:stretch/>
        </p:blipFill>
        <p:spPr>
          <a:xfrm>
            <a:off x="7397750" y="3127000"/>
            <a:ext cx="1746249" cy="2016500"/>
          </a:xfrm>
          <a:prstGeom prst="rect">
            <a:avLst/>
          </a:prstGeom>
          <a:noFill/>
          <a:ln>
            <a:noFill/>
          </a:ln>
        </p:spPr>
      </p:pic>
      <p:pic>
        <p:nvPicPr>
          <p:cNvPr id="451" name="Google Shape;451;p42"/>
          <p:cNvPicPr preferRelativeResize="0"/>
          <p:nvPr/>
        </p:nvPicPr>
        <p:blipFill rotWithShape="1">
          <a:blip r:embed="rId4">
            <a:alphaModFix/>
          </a:blip>
          <a:srcRect l="27948" b="29288"/>
          <a:stretch/>
        </p:blipFill>
        <p:spPr>
          <a:xfrm>
            <a:off x="0" y="3717650"/>
            <a:ext cx="2206899" cy="1425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0" y="0"/>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UNSW-NB15</a:t>
            </a:r>
            <a:endParaRPr sz="3000"/>
          </a:p>
        </p:txBody>
      </p:sp>
      <p:sp>
        <p:nvSpPr>
          <p:cNvPr id="9" name="TextBox 8">
            <a:extLst>
              <a:ext uri="{FF2B5EF4-FFF2-40B4-BE49-F238E27FC236}">
                <a16:creationId xmlns:a16="http://schemas.microsoft.com/office/drawing/2014/main" id="{D554E267-7E4E-96FD-B204-03CECEF38FED}"/>
              </a:ext>
            </a:extLst>
          </p:cNvPr>
          <p:cNvSpPr txBox="1"/>
          <p:nvPr/>
        </p:nvSpPr>
        <p:spPr>
          <a:xfrm>
            <a:off x="0" y="504440"/>
            <a:ext cx="9144000" cy="2554545"/>
          </a:xfrm>
          <a:prstGeom prst="rect">
            <a:avLst/>
          </a:prstGeom>
          <a:noFill/>
        </p:spPr>
        <p:txBody>
          <a:bodyPr wrap="square" rtlCol="0">
            <a:spAutoFit/>
          </a:bodyPr>
          <a:lstStyle/>
          <a:p>
            <a:pPr marL="285750" indent="-285750">
              <a:buFontTx/>
              <a:buChar char="-"/>
            </a:pPr>
            <a:r>
              <a:rPr lang="en-US" sz="1600" b="1"/>
              <a:t>k-NN</a:t>
            </a:r>
            <a:r>
              <a:rPr lang="vi-VN" sz="1600"/>
              <a:t>:</a:t>
            </a:r>
          </a:p>
          <a:p>
            <a:r>
              <a:rPr lang="vi-VN" sz="1600"/>
              <a:t>    + </a:t>
            </a:r>
            <a:r>
              <a:rPr lang="vi-VN" sz="1600" i="1"/>
              <a:t>Không dùng </a:t>
            </a:r>
            <a:r>
              <a:rPr lang="vi-VN" sz="1600" i="1" err="1"/>
              <a:t>GbFS</a:t>
            </a:r>
            <a:r>
              <a:rPr lang="vi-VN" sz="1600"/>
              <a:t>: Độ chính xác là 73%</a:t>
            </a:r>
          </a:p>
          <a:p>
            <a:endParaRPr lang="vi-VN" sz="1600"/>
          </a:p>
          <a:p>
            <a:r>
              <a:rPr lang="vi-VN" sz="1600"/>
              <a:t>    </a:t>
            </a:r>
          </a:p>
          <a:p>
            <a:endParaRPr lang="vi-VN" sz="1600"/>
          </a:p>
          <a:p>
            <a:endParaRPr lang="vi-VN" sz="1600"/>
          </a:p>
          <a:p>
            <a:endParaRPr lang="vi-VN" sz="1600"/>
          </a:p>
          <a:p>
            <a:endParaRPr lang="vi-VN" sz="1600"/>
          </a:p>
          <a:p>
            <a:r>
              <a:rPr lang="vi-VN" sz="1600"/>
              <a:t>    + </a:t>
            </a:r>
            <a:r>
              <a:rPr lang="vi-VN" sz="1600" i="1"/>
              <a:t>Dùng </a:t>
            </a:r>
            <a:r>
              <a:rPr lang="vi-VN" sz="1600" i="1" err="1"/>
              <a:t>GbFS</a:t>
            </a:r>
            <a:r>
              <a:rPr lang="vi-VN" sz="1600"/>
              <a:t>: Độ chính xác là 72% với 10 đặc trưng tối ưu là </a:t>
            </a:r>
            <a:r>
              <a:rPr lang="vi-VN" sz="1600" err="1"/>
              <a:t>smean</a:t>
            </a:r>
            <a:r>
              <a:rPr lang="vi-VN" sz="1600"/>
              <a:t>, </a:t>
            </a:r>
            <a:r>
              <a:rPr lang="vi-VN" sz="1600" err="1"/>
              <a:t>ct_src_ltm</a:t>
            </a:r>
            <a:r>
              <a:rPr lang="vi-VN" sz="1600"/>
              <a:t>, </a:t>
            </a:r>
            <a:r>
              <a:rPr lang="vi-VN" sz="1600" err="1"/>
              <a:t>dload</a:t>
            </a:r>
            <a:r>
              <a:rPr lang="vi-VN" sz="1600"/>
              <a:t>, </a:t>
            </a:r>
            <a:r>
              <a:rPr lang="vi-VN" sz="1600" err="1"/>
              <a:t>ct_state_ttl</a:t>
            </a:r>
            <a:r>
              <a:rPr lang="vi-VN" sz="1600"/>
              <a:t>, </a:t>
            </a:r>
            <a:r>
              <a:rPr lang="vi-VN" sz="1600" err="1"/>
              <a:t>dttl</a:t>
            </a:r>
            <a:r>
              <a:rPr lang="vi-VN" sz="1600"/>
              <a:t>, </a:t>
            </a:r>
            <a:r>
              <a:rPr lang="vi-VN" sz="1600" err="1"/>
              <a:t>sjit</a:t>
            </a:r>
            <a:r>
              <a:rPr lang="vi-VN" sz="1600"/>
              <a:t>, </a:t>
            </a:r>
            <a:r>
              <a:rPr lang="vi-VN" sz="1600" err="1"/>
              <a:t>ct_srv_dst</a:t>
            </a:r>
            <a:r>
              <a:rPr lang="vi-VN" sz="1600"/>
              <a:t>, </a:t>
            </a:r>
            <a:r>
              <a:rPr lang="vi-VN" sz="1600" err="1"/>
              <a:t>dwin</a:t>
            </a:r>
            <a:r>
              <a:rPr lang="vi-VN" sz="1600"/>
              <a:t>, </a:t>
            </a:r>
            <a:r>
              <a:rPr lang="vi-VN" sz="1600" err="1"/>
              <a:t>sttl</a:t>
            </a:r>
            <a:r>
              <a:rPr lang="vi-VN" sz="1600"/>
              <a:t>, </a:t>
            </a:r>
            <a:r>
              <a:rPr lang="vi-VN" sz="1600" err="1"/>
              <a:t>sinpkt</a:t>
            </a:r>
            <a:endParaRPr lang="vi-VN" sz="1600"/>
          </a:p>
        </p:txBody>
      </p:sp>
      <p:pic>
        <p:nvPicPr>
          <p:cNvPr id="3" name="Picture 2">
            <a:extLst>
              <a:ext uri="{FF2B5EF4-FFF2-40B4-BE49-F238E27FC236}">
                <a16:creationId xmlns:a16="http://schemas.microsoft.com/office/drawing/2014/main" id="{11DAB153-F18A-3311-2297-A7D28DBA8D17}"/>
              </a:ext>
            </a:extLst>
          </p:cNvPr>
          <p:cNvPicPr>
            <a:picLocks noChangeAspect="1"/>
          </p:cNvPicPr>
          <p:nvPr/>
        </p:nvPicPr>
        <p:blipFill>
          <a:blip r:embed="rId3"/>
          <a:stretch>
            <a:fillRect/>
          </a:stretch>
        </p:blipFill>
        <p:spPr>
          <a:xfrm>
            <a:off x="-1" y="3016407"/>
            <a:ext cx="1466575" cy="2127093"/>
          </a:xfrm>
          <a:prstGeom prst="rect">
            <a:avLst/>
          </a:prstGeom>
        </p:spPr>
      </p:pic>
      <p:pic>
        <p:nvPicPr>
          <p:cNvPr id="5" name="Picture 4">
            <a:extLst>
              <a:ext uri="{FF2B5EF4-FFF2-40B4-BE49-F238E27FC236}">
                <a16:creationId xmlns:a16="http://schemas.microsoft.com/office/drawing/2014/main" id="{8514469A-DB1B-6BEB-E4C9-AEBE64B7EAD6}"/>
              </a:ext>
            </a:extLst>
          </p:cNvPr>
          <p:cNvPicPr>
            <a:picLocks noChangeAspect="1"/>
          </p:cNvPicPr>
          <p:nvPr/>
        </p:nvPicPr>
        <p:blipFill>
          <a:blip r:embed="rId4"/>
          <a:stretch>
            <a:fillRect/>
          </a:stretch>
        </p:blipFill>
        <p:spPr>
          <a:xfrm>
            <a:off x="6288118" y="2790155"/>
            <a:ext cx="2855882" cy="2353345"/>
          </a:xfrm>
          <a:prstGeom prst="rect">
            <a:avLst/>
          </a:prstGeom>
        </p:spPr>
      </p:pic>
      <p:pic>
        <p:nvPicPr>
          <p:cNvPr id="8" name="Picture 7">
            <a:extLst>
              <a:ext uri="{FF2B5EF4-FFF2-40B4-BE49-F238E27FC236}">
                <a16:creationId xmlns:a16="http://schemas.microsoft.com/office/drawing/2014/main" id="{62CE91BD-9514-63EF-E3F8-0D88AA158B7D}"/>
              </a:ext>
            </a:extLst>
          </p:cNvPr>
          <p:cNvPicPr>
            <a:picLocks noChangeAspect="1"/>
          </p:cNvPicPr>
          <p:nvPr/>
        </p:nvPicPr>
        <p:blipFill>
          <a:blip r:embed="rId5"/>
          <a:stretch>
            <a:fillRect/>
          </a:stretch>
        </p:blipFill>
        <p:spPr>
          <a:xfrm>
            <a:off x="2761441" y="3018778"/>
            <a:ext cx="2790658" cy="2128820"/>
          </a:xfrm>
          <a:prstGeom prst="rect">
            <a:avLst/>
          </a:prstGeom>
        </p:spPr>
      </p:pic>
      <p:pic>
        <p:nvPicPr>
          <p:cNvPr id="12" name="Picture 11">
            <a:extLst>
              <a:ext uri="{FF2B5EF4-FFF2-40B4-BE49-F238E27FC236}">
                <a16:creationId xmlns:a16="http://schemas.microsoft.com/office/drawing/2014/main" id="{B7534FCB-E8FD-3D5B-2752-DDBBEF3035E9}"/>
              </a:ext>
            </a:extLst>
          </p:cNvPr>
          <p:cNvPicPr>
            <a:picLocks noChangeAspect="1"/>
          </p:cNvPicPr>
          <p:nvPr/>
        </p:nvPicPr>
        <p:blipFill>
          <a:blip r:embed="rId6"/>
          <a:stretch>
            <a:fillRect/>
          </a:stretch>
        </p:blipFill>
        <p:spPr>
          <a:xfrm>
            <a:off x="4218609" y="13761"/>
            <a:ext cx="1696400" cy="2480757"/>
          </a:xfrm>
          <a:prstGeom prst="rect">
            <a:avLst/>
          </a:prstGeom>
        </p:spPr>
      </p:pic>
      <p:pic>
        <p:nvPicPr>
          <p:cNvPr id="14" name="Picture 13">
            <a:extLst>
              <a:ext uri="{FF2B5EF4-FFF2-40B4-BE49-F238E27FC236}">
                <a16:creationId xmlns:a16="http://schemas.microsoft.com/office/drawing/2014/main" id="{BD0C7E3E-AA37-310E-875D-73FEE1A6081A}"/>
              </a:ext>
            </a:extLst>
          </p:cNvPr>
          <p:cNvPicPr>
            <a:picLocks noChangeAspect="1"/>
          </p:cNvPicPr>
          <p:nvPr/>
        </p:nvPicPr>
        <p:blipFill>
          <a:blip r:embed="rId7"/>
          <a:stretch>
            <a:fillRect/>
          </a:stretch>
        </p:blipFill>
        <p:spPr>
          <a:xfrm>
            <a:off x="6193183" y="8497"/>
            <a:ext cx="2950817" cy="2486021"/>
          </a:xfrm>
          <a:prstGeom prst="rect">
            <a:avLst/>
          </a:prstGeom>
        </p:spPr>
      </p:pic>
      <p:pic>
        <p:nvPicPr>
          <p:cNvPr id="16" name="Picture 15">
            <a:extLst>
              <a:ext uri="{FF2B5EF4-FFF2-40B4-BE49-F238E27FC236}">
                <a16:creationId xmlns:a16="http://schemas.microsoft.com/office/drawing/2014/main" id="{20730AE9-240B-537E-7A6E-C7FA786D6B81}"/>
              </a:ext>
            </a:extLst>
          </p:cNvPr>
          <p:cNvPicPr>
            <a:picLocks noChangeAspect="1"/>
          </p:cNvPicPr>
          <p:nvPr/>
        </p:nvPicPr>
        <p:blipFill>
          <a:blip r:embed="rId8"/>
          <a:stretch>
            <a:fillRect/>
          </a:stretch>
        </p:blipFill>
        <p:spPr>
          <a:xfrm>
            <a:off x="-1" y="1047104"/>
            <a:ext cx="2012122" cy="1469217"/>
          </a:xfrm>
          <a:prstGeom prst="rect">
            <a:avLst/>
          </a:prstGeom>
        </p:spPr>
      </p:pic>
    </p:spTree>
    <p:extLst>
      <p:ext uri="{BB962C8B-B14F-4D97-AF65-F5344CB8AC3E}">
        <p14:creationId xmlns:p14="http://schemas.microsoft.com/office/powerpoint/2010/main" val="1782532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0" y="0"/>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UNSW-NB15</a:t>
            </a:r>
            <a:endParaRPr sz="3000"/>
          </a:p>
        </p:txBody>
      </p:sp>
      <p:sp>
        <p:nvSpPr>
          <p:cNvPr id="9" name="TextBox 8">
            <a:extLst>
              <a:ext uri="{FF2B5EF4-FFF2-40B4-BE49-F238E27FC236}">
                <a16:creationId xmlns:a16="http://schemas.microsoft.com/office/drawing/2014/main" id="{D554E267-7E4E-96FD-B204-03CECEF38FED}"/>
              </a:ext>
            </a:extLst>
          </p:cNvPr>
          <p:cNvSpPr txBox="1"/>
          <p:nvPr/>
        </p:nvSpPr>
        <p:spPr>
          <a:xfrm>
            <a:off x="0" y="504440"/>
            <a:ext cx="9146234" cy="2585323"/>
          </a:xfrm>
          <a:prstGeom prst="rect">
            <a:avLst/>
          </a:prstGeom>
          <a:noFill/>
        </p:spPr>
        <p:txBody>
          <a:bodyPr wrap="square" lIns="91440" tIns="45720" rIns="91440" bIns="45720" rtlCol="0" anchor="t">
            <a:spAutoFit/>
          </a:bodyPr>
          <a:lstStyle/>
          <a:p>
            <a:pPr marL="285750" indent="-285750">
              <a:buFontTx/>
              <a:buChar char="-"/>
            </a:pPr>
            <a:r>
              <a:rPr lang="en-US" sz="1800" err="1"/>
              <a:t>XgBoost</a:t>
            </a:r>
            <a:r>
              <a:rPr lang="vi-VN" sz="1800"/>
              <a:t>:</a:t>
            </a:r>
          </a:p>
          <a:p>
            <a:r>
              <a:rPr lang="vi-VN" sz="1800"/>
              <a:t>    + Không dùng </a:t>
            </a:r>
            <a:r>
              <a:rPr lang="vi-VN" sz="1800" err="1"/>
              <a:t>GbFS</a:t>
            </a:r>
            <a:r>
              <a:rPr lang="vi-VN" sz="1800"/>
              <a:t>: độ chính xác 84%</a:t>
            </a:r>
          </a:p>
          <a:p>
            <a:endParaRPr lang="vi-VN" sz="1800"/>
          </a:p>
          <a:p>
            <a:endParaRPr lang="vi-VN" sz="1800"/>
          </a:p>
          <a:p>
            <a:endParaRPr lang="vi-VN" sz="1800"/>
          </a:p>
          <a:p>
            <a:endParaRPr lang="vi-VN" sz="1800"/>
          </a:p>
          <a:p>
            <a:endParaRPr lang="vi-VN" sz="1800"/>
          </a:p>
          <a:p>
            <a:endParaRPr lang="vi-VN" sz="1800"/>
          </a:p>
          <a:p>
            <a:r>
              <a:rPr lang="vi-VN" sz="1800"/>
              <a:t>    + Dùng </a:t>
            </a:r>
            <a:r>
              <a:rPr lang="vi-VN" sz="1800" err="1"/>
              <a:t>GbFS</a:t>
            </a:r>
            <a:r>
              <a:rPr lang="vi-VN" sz="1800"/>
              <a:t>: độ chính xác 82%</a:t>
            </a:r>
          </a:p>
        </p:txBody>
      </p:sp>
      <p:pic>
        <p:nvPicPr>
          <p:cNvPr id="2" name="Hình ảnh 1" descr="Ảnh có chứa văn bản, ảnh chụp màn hình, Phông chữ, thực đơn&#10;&#10;Mô tả được tự động tạo">
            <a:extLst>
              <a:ext uri="{FF2B5EF4-FFF2-40B4-BE49-F238E27FC236}">
                <a16:creationId xmlns:a16="http://schemas.microsoft.com/office/drawing/2014/main" id="{7C508F55-B2E4-A42B-9C71-91EF8339E404}"/>
              </a:ext>
            </a:extLst>
          </p:cNvPr>
          <p:cNvPicPr>
            <a:picLocks noChangeAspect="1"/>
          </p:cNvPicPr>
          <p:nvPr/>
        </p:nvPicPr>
        <p:blipFill>
          <a:blip r:embed="rId3"/>
          <a:stretch>
            <a:fillRect/>
          </a:stretch>
        </p:blipFill>
        <p:spPr>
          <a:xfrm>
            <a:off x="359569" y="3093244"/>
            <a:ext cx="2986683" cy="1912740"/>
          </a:xfrm>
          <a:prstGeom prst="rect">
            <a:avLst/>
          </a:prstGeom>
        </p:spPr>
      </p:pic>
      <p:pic>
        <p:nvPicPr>
          <p:cNvPr id="3" name="Hình ảnh 2" descr="Ảnh có chứa văn bản, ảnh chụp màn hình, Phông chữ, thực đơn&#10;&#10;Mô tả được tự động tạo">
            <a:extLst>
              <a:ext uri="{FF2B5EF4-FFF2-40B4-BE49-F238E27FC236}">
                <a16:creationId xmlns:a16="http://schemas.microsoft.com/office/drawing/2014/main" id="{19776EF5-5425-4E51-8506-3A3B244C59D8}"/>
              </a:ext>
            </a:extLst>
          </p:cNvPr>
          <p:cNvPicPr>
            <a:picLocks noChangeAspect="1"/>
          </p:cNvPicPr>
          <p:nvPr/>
        </p:nvPicPr>
        <p:blipFill>
          <a:blip r:embed="rId4"/>
          <a:stretch>
            <a:fillRect/>
          </a:stretch>
        </p:blipFill>
        <p:spPr>
          <a:xfrm>
            <a:off x="3348037" y="3095625"/>
            <a:ext cx="2814043" cy="1925836"/>
          </a:xfrm>
          <a:prstGeom prst="rect">
            <a:avLst/>
          </a:prstGeom>
        </p:spPr>
      </p:pic>
      <p:pic>
        <p:nvPicPr>
          <p:cNvPr id="4" name="Hình ảnh 3" descr="Ảnh có chứa văn bản, ảnh chụp màn hình, thực đơn, Phông chữ&#10;&#10;Mô tả được tự động tạo">
            <a:extLst>
              <a:ext uri="{FF2B5EF4-FFF2-40B4-BE49-F238E27FC236}">
                <a16:creationId xmlns:a16="http://schemas.microsoft.com/office/drawing/2014/main" id="{1A291E98-425C-E151-7652-5DC43CAD0F65}"/>
              </a:ext>
            </a:extLst>
          </p:cNvPr>
          <p:cNvPicPr>
            <a:picLocks noChangeAspect="1"/>
          </p:cNvPicPr>
          <p:nvPr/>
        </p:nvPicPr>
        <p:blipFill>
          <a:blip r:embed="rId5"/>
          <a:stretch>
            <a:fillRect/>
          </a:stretch>
        </p:blipFill>
        <p:spPr>
          <a:xfrm>
            <a:off x="355997" y="1048940"/>
            <a:ext cx="2993827" cy="1732956"/>
          </a:xfrm>
          <a:prstGeom prst="rect">
            <a:avLst/>
          </a:prstGeom>
        </p:spPr>
      </p:pic>
      <p:pic>
        <p:nvPicPr>
          <p:cNvPr id="5" name="Hình ảnh 4" descr="Ảnh có chứa văn bản, ảnh chụp màn hình, thực đơn, Phông chữ&#10;&#10;Mô tả được tự động tạo">
            <a:extLst>
              <a:ext uri="{FF2B5EF4-FFF2-40B4-BE49-F238E27FC236}">
                <a16:creationId xmlns:a16="http://schemas.microsoft.com/office/drawing/2014/main" id="{E5CBD78E-EE5A-5921-ACDF-387CFD11F608}"/>
              </a:ext>
            </a:extLst>
          </p:cNvPr>
          <p:cNvPicPr>
            <a:picLocks noChangeAspect="1"/>
          </p:cNvPicPr>
          <p:nvPr/>
        </p:nvPicPr>
        <p:blipFill>
          <a:blip r:embed="rId6"/>
          <a:stretch>
            <a:fillRect/>
          </a:stretch>
        </p:blipFill>
        <p:spPr>
          <a:xfrm>
            <a:off x="3355182" y="1048941"/>
            <a:ext cx="2808684" cy="1732955"/>
          </a:xfrm>
          <a:prstGeom prst="rect">
            <a:avLst/>
          </a:prstGeom>
        </p:spPr>
      </p:pic>
      <p:pic>
        <p:nvPicPr>
          <p:cNvPr id="6" name="Hình ảnh 5" descr="Ảnh có chứa biểu đồ, văn bản, ảnh chụp màn hình, vòng tròn&#10;&#10;Mô tả được tự động tạo">
            <a:extLst>
              <a:ext uri="{FF2B5EF4-FFF2-40B4-BE49-F238E27FC236}">
                <a16:creationId xmlns:a16="http://schemas.microsoft.com/office/drawing/2014/main" id="{781F1125-DBC2-2CFD-1058-E09BEDBC8DA4}"/>
              </a:ext>
            </a:extLst>
          </p:cNvPr>
          <p:cNvPicPr>
            <a:picLocks noChangeAspect="1"/>
          </p:cNvPicPr>
          <p:nvPr/>
        </p:nvPicPr>
        <p:blipFill>
          <a:blip r:embed="rId7"/>
          <a:stretch>
            <a:fillRect/>
          </a:stretch>
        </p:blipFill>
        <p:spPr>
          <a:xfrm>
            <a:off x="6376393" y="700088"/>
            <a:ext cx="2436614" cy="2082404"/>
          </a:xfrm>
          <a:prstGeom prst="rect">
            <a:avLst/>
          </a:prstGeom>
        </p:spPr>
      </p:pic>
      <p:pic>
        <p:nvPicPr>
          <p:cNvPr id="8" name="Hình ảnh 7" descr="Ảnh có chứa văn bản, biểu đồ, ảnh chụp màn hình, vòng tròn&#10;&#10;Mô tả được tự động tạo">
            <a:extLst>
              <a:ext uri="{FF2B5EF4-FFF2-40B4-BE49-F238E27FC236}">
                <a16:creationId xmlns:a16="http://schemas.microsoft.com/office/drawing/2014/main" id="{F4B2CF13-3B54-554C-1C8D-952F2065FBA3}"/>
              </a:ext>
            </a:extLst>
          </p:cNvPr>
          <p:cNvPicPr>
            <a:picLocks noChangeAspect="1"/>
          </p:cNvPicPr>
          <p:nvPr/>
        </p:nvPicPr>
        <p:blipFill>
          <a:blip r:embed="rId8"/>
          <a:stretch>
            <a:fillRect/>
          </a:stretch>
        </p:blipFill>
        <p:spPr>
          <a:xfrm>
            <a:off x="6379369" y="3096221"/>
            <a:ext cx="2511029" cy="2049662"/>
          </a:xfrm>
          <a:prstGeom prst="rect">
            <a:avLst/>
          </a:prstGeom>
        </p:spPr>
      </p:pic>
    </p:spTree>
    <p:extLst>
      <p:ext uri="{BB962C8B-B14F-4D97-AF65-F5344CB8AC3E}">
        <p14:creationId xmlns:p14="http://schemas.microsoft.com/office/powerpoint/2010/main" val="2479284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0" y="0"/>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Bot-IoT 5%</a:t>
            </a:r>
            <a:endParaRPr sz="3000"/>
          </a:p>
        </p:txBody>
      </p:sp>
      <p:sp>
        <p:nvSpPr>
          <p:cNvPr id="9" name="TextBox 8">
            <a:extLst>
              <a:ext uri="{FF2B5EF4-FFF2-40B4-BE49-F238E27FC236}">
                <a16:creationId xmlns:a16="http://schemas.microsoft.com/office/drawing/2014/main" id="{D554E267-7E4E-96FD-B204-03CECEF38FED}"/>
              </a:ext>
            </a:extLst>
          </p:cNvPr>
          <p:cNvSpPr txBox="1"/>
          <p:nvPr/>
        </p:nvSpPr>
        <p:spPr>
          <a:xfrm>
            <a:off x="-6090" y="504440"/>
            <a:ext cx="9150090" cy="3046988"/>
          </a:xfrm>
          <a:prstGeom prst="rect">
            <a:avLst/>
          </a:prstGeom>
          <a:noFill/>
        </p:spPr>
        <p:txBody>
          <a:bodyPr wrap="square" rtlCol="0">
            <a:spAutoFit/>
          </a:bodyPr>
          <a:lstStyle/>
          <a:p>
            <a:pPr marL="285750" indent="-285750">
              <a:buFontTx/>
              <a:buChar char="-"/>
            </a:pPr>
            <a:r>
              <a:rPr lang="vi-VN" sz="1600" b="1"/>
              <a:t>SVM</a:t>
            </a:r>
            <a:r>
              <a:rPr lang="vi-VN" sz="1600"/>
              <a:t>:</a:t>
            </a:r>
          </a:p>
          <a:p>
            <a:r>
              <a:rPr lang="vi-VN" sz="1600"/>
              <a:t>    + </a:t>
            </a:r>
            <a:r>
              <a:rPr lang="vi-VN" sz="1600" i="1"/>
              <a:t>Không dùng </a:t>
            </a:r>
            <a:r>
              <a:rPr lang="vi-VN" sz="1600" i="1" err="1"/>
              <a:t>GbFS</a:t>
            </a:r>
            <a:r>
              <a:rPr lang="vi-VN" sz="1600"/>
              <a:t>: Độ chính xác là 99.9989%</a:t>
            </a:r>
          </a:p>
          <a:p>
            <a:endParaRPr lang="vi-VN" sz="1600"/>
          </a:p>
          <a:p>
            <a:endParaRPr lang="vi-VN" sz="1600"/>
          </a:p>
          <a:p>
            <a:endParaRPr lang="vi-VN" sz="1600"/>
          </a:p>
          <a:p>
            <a:endParaRPr lang="vi-VN" sz="1600"/>
          </a:p>
          <a:p>
            <a:endParaRPr lang="vi-VN" sz="1600"/>
          </a:p>
          <a:p>
            <a:endParaRPr lang="vi-VN" sz="1600"/>
          </a:p>
          <a:p>
            <a:endParaRPr lang="vi-VN" sz="1600"/>
          </a:p>
          <a:p>
            <a:r>
              <a:rPr lang="vi-VN" sz="1600"/>
              <a:t>    + </a:t>
            </a:r>
            <a:r>
              <a:rPr lang="vi-VN" sz="1600" i="1"/>
              <a:t>Dùng </a:t>
            </a:r>
            <a:r>
              <a:rPr lang="vi-VN" sz="1600" i="1" err="1"/>
              <a:t>GbFS</a:t>
            </a:r>
            <a:r>
              <a:rPr lang="vi-VN" sz="1600"/>
              <a:t>: Độ chính xác là 99.93% với 10 đặc trưng tối ưu là </a:t>
            </a:r>
            <a:r>
              <a:rPr lang="vi-VN" sz="1600" err="1"/>
              <a:t>AR_P_Proto_P_Dport</a:t>
            </a:r>
            <a:r>
              <a:rPr lang="vi-VN" sz="1600"/>
              <a:t>, </a:t>
            </a:r>
            <a:r>
              <a:rPr lang="vi-VN" sz="1600" err="1">
                <a:solidFill>
                  <a:srgbClr val="FF0000"/>
                </a:solidFill>
              </a:rPr>
              <a:t>saddr</a:t>
            </a:r>
            <a:r>
              <a:rPr lang="vi-VN" sz="1600"/>
              <a:t>, </a:t>
            </a:r>
            <a:r>
              <a:rPr lang="vi-VN" sz="1600" err="1"/>
              <a:t>N_IN_Conn_P_DstIP</a:t>
            </a:r>
            <a:r>
              <a:rPr lang="vi-VN" sz="1600"/>
              <a:t>, </a:t>
            </a:r>
            <a:r>
              <a:rPr lang="vi-VN" sz="1600" err="1"/>
              <a:t>stime</a:t>
            </a:r>
            <a:r>
              <a:rPr lang="vi-VN" sz="1600"/>
              <a:t>, </a:t>
            </a:r>
            <a:r>
              <a:rPr lang="vi-VN" sz="1600" err="1">
                <a:solidFill>
                  <a:srgbClr val="FF0000"/>
                </a:solidFill>
              </a:rPr>
              <a:t>pkSeqID</a:t>
            </a:r>
            <a:r>
              <a:rPr lang="vi-VN" sz="1600"/>
              <a:t>, </a:t>
            </a:r>
            <a:r>
              <a:rPr lang="vi-VN" sz="1600" err="1"/>
              <a:t>state</a:t>
            </a:r>
            <a:r>
              <a:rPr lang="vi-VN" sz="1600"/>
              <a:t>, sum, </a:t>
            </a:r>
            <a:r>
              <a:rPr lang="vi-VN" sz="1600" err="1"/>
              <a:t>flgs</a:t>
            </a:r>
            <a:r>
              <a:rPr lang="vi-VN" sz="1600"/>
              <a:t>, </a:t>
            </a:r>
            <a:r>
              <a:rPr lang="vi-VN" sz="1600" err="1">
                <a:solidFill>
                  <a:srgbClr val="FF0000"/>
                </a:solidFill>
              </a:rPr>
              <a:t>daddr</a:t>
            </a:r>
            <a:r>
              <a:rPr lang="vi-VN" sz="1600"/>
              <a:t>, </a:t>
            </a:r>
            <a:r>
              <a:rPr lang="vi-VN" sz="1600" err="1"/>
              <a:t>bytes</a:t>
            </a:r>
            <a:endParaRPr lang="vi-VN" sz="1600"/>
          </a:p>
          <a:p>
            <a:pPr marL="285750" indent="-285750">
              <a:buFontTx/>
              <a:buChar char="-"/>
            </a:pPr>
            <a:endParaRPr lang="vi-VN" sz="1600"/>
          </a:p>
        </p:txBody>
      </p:sp>
      <p:pic>
        <p:nvPicPr>
          <p:cNvPr id="3" name="Picture 2">
            <a:extLst>
              <a:ext uri="{FF2B5EF4-FFF2-40B4-BE49-F238E27FC236}">
                <a16:creationId xmlns:a16="http://schemas.microsoft.com/office/drawing/2014/main" id="{8245EBA7-F93C-9B8F-D356-EE0A280B1CDC}"/>
              </a:ext>
            </a:extLst>
          </p:cNvPr>
          <p:cNvPicPr>
            <a:picLocks noChangeAspect="1"/>
          </p:cNvPicPr>
          <p:nvPr/>
        </p:nvPicPr>
        <p:blipFill>
          <a:blip r:embed="rId3"/>
          <a:stretch>
            <a:fillRect/>
          </a:stretch>
        </p:blipFill>
        <p:spPr>
          <a:xfrm>
            <a:off x="0" y="3253051"/>
            <a:ext cx="1814067" cy="1890449"/>
          </a:xfrm>
          <a:prstGeom prst="rect">
            <a:avLst/>
          </a:prstGeom>
        </p:spPr>
      </p:pic>
      <p:pic>
        <p:nvPicPr>
          <p:cNvPr id="5" name="Picture 4">
            <a:extLst>
              <a:ext uri="{FF2B5EF4-FFF2-40B4-BE49-F238E27FC236}">
                <a16:creationId xmlns:a16="http://schemas.microsoft.com/office/drawing/2014/main" id="{8237D91A-C86F-EC10-88EE-8D1439D1FFCA}"/>
              </a:ext>
            </a:extLst>
          </p:cNvPr>
          <p:cNvPicPr>
            <a:picLocks noChangeAspect="1"/>
          </p:cNvPicPr>
          <p:nvPr/>
        </p:nvPicPr>
        <p:blipFill>
          <a:blip r:embed="rId4"/>
          <a:stretch>
            <a:fillRect/>
          </a:stretch>
        </p:blipFill>
        <p:spPr>
          <a:xfrm>
            <a:off x="3224232" y="3737134"/>
            <a:ext cx="2695535" cy="1406366"/>
          </a:xfrm>
          <a:prstGeom prst="rect">
            <a:avLst/>
          </a:prstGeom>
        </p:spPr>
      </p:pic>
      <p:pic>
        <p:nvPicPr>
          <p:cNvPr id="11" name="Picture 10">
            <a:extLst>
              <a:ext uri="{FF2B5EF4-FFF2-40B4-BE49-F238E27FC236}">
                <a16:creationId xmlns:a16="http://schemas.microsoft.com/office/drawing/2014/main" id="{87F65F27-4DE7-F2D4-7D20-38FDAA790B7D}"/>
              </a:ext>
            </a:extLst>
          </p:cNvPr>
          <p:cNvPicPr>
            <a:picLocks noChangeAspect="1"/>
          </p:cNvPicPr>
          <p:nvPr/>
        </p:nvPicPr>
        <p:blipFill>
          <a:blip r:embed="rId5"/>
          <a:stretch>
            <a:fillRect/>
          </a:stretch>
        </p:blipFill>
        <p:spPr>
          <a:xfrm>
            <a:off x="7014387" y="3392557"/>
            <a:ext cx="2129613" cy="1750943"/>
          </a:xfrm>
          <a:prstGeom prst="rect">
            <a:avLst/>
          </a:prstGeom>
        </p:spPr>
      </p:pic>
      <p:pic>
        <p:nvPicPr>
          <p:cNvPr id="13" name="Picture 12">
            <a:extLst>
              <a:ext uri="{FF2B5EF4-FFF2-40B4-BE49-F238E27FC236}">
                <a16:creationId xmlns:a16="http://schemas.microsoft.com/office/drawing/2014/main" id="{5B01AD68-8D4E-8CA0-AE45-DE69EDE8BD0A}"/>
              </a:ext>
            </a:extLst>
          </p:cNvPr>
          <p:cNvPicPr>
            <a:picLocks noChangeAspect="1"/>
          </p:cNvPicPr>
          <p:nvPr/>
        </p:nvPicPr>
        <p:blipFill>
          <a:blip r:embed="rId6"/>
          <a:stretch>
            <a:fillRect/>
          </a:stretch>
        </p:blipFill>
        <p:spPr>
          <a:xfrm>
            <a:off x="4756459" y="504440"/>
            <a:ext cx="2053977" cy="2177405"/>
          </a:xfrm>
          <a:prstGeom prst="rect">
            <a:avLst/>
          </a:prstGeom>
        </p:spPr>
      </p:pic>
      <p:pic>
        <p:nvPicPr>
          <p:cNvPr id="15" name="Picture 14">
            <a:extLst>
              <a:ext uri="{FF2B5EF4-FFF2-40B4-BE49-F238E27FC236}">
                <a16:creationId xmlns:a16="http://schemas.microsoft.com/office/drawing/2014/main" id="{1D638D5F-10BF-0349-9079-71E4790A14D1}"/>
              </a:ext>
            </a:extLst>
          </p:cNvPr>
          <p:cNvPicPr>
            <a:picLocks noChangeAspect="1"/>
          </p:cNvPicPr>
          <p:nvPr/>
        </p:nvPicPr>
        <p:blipFill>
          <a:blip r:embed="rId7"/>
          <a:stretch>
            <a:fillRect/>
          </a:stretch>
        </p:blipFill>
        <p:spPr>
          <a:xfrm>
            <a:off x="6970808" y="791534"/>
            <a:ext cx="2173192" cy="1890311"/>
          </a:xfrm>
          <a:prstGeom prst="rect">
            <a:avLst/>
          </a:prstGeom>
        </p:spPr>
      </p:pic>
      <p:pic>
        <p:nvPicPr>
          <p:cNvPr id="19" name="Picture 18">
            <a:extLst>
              <a:ext uri="{FF2B5EF4-FFF2-40B4-BE49-F238E27FC236}">
                <a16:creationId xmlns:a16="http://schemas.microsoft.com/office/drawing/2014/main" id="{22D4D317-60EB-68B4-7A2A-1B1FFF2FDD7F}"/>
              </a:ext>
            </a:extLst>
          </p:cNvPr>
          <p:cNvPicPr>
            <a:picLocks noChangeAspect="1"/>
          </p:cNvPicPr>
          <p:nvPr/>
        </p:nvPicPr>
        <p:blipFill>
          <a:blip r:embed="rId8"/>
          <a:stretch>
            <a:fillRect/>
          </a:stretch>
        </p:blipFill>
        <p:spPr>
          <a:xfrm>
            <a:off x="-6090" y="1073426"/>
            <a:ext cx="3133114" cy="1681534"/>
          </a:xfrm>
          <a:prstGeom prst="rect">
            <a:avLst/>
          </a:prstGeom>
        </p:spPr>
      </p:pic>
    </p:spTree>
    <p:extLst>
      <p:ext uri="{BB962C8B-B14F-4D97-AF65-F5344CB8AC3E}">
        <p14:creationId xmlns:p14="http://schemas.microsoft.com/office/powerpoint/2010/main" val="2850978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0" y="0"/>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Bot-IoT 5%</a:t>
            </a:r>
            <a:endParaRPr sz="3000"/>
          </a:p>
        </p:txBody>
      </p:sp>
      <p:sp>
        <p:nvSpPr>
          <p:cNvPr id="9" name="TextBox 8">
            <a:extLst>
              <a:ext uri="{FF2B5EF4-FFF2-40B4-BE49-F238E27FC236}">
                <a16:creationId xmlns:a16="http://schemas.microsoft.com/office/drawing/2014/main" id="{D554E267-7E4E-96FD-B204-03CECEF38FED}"/>
              </a:ext>
            </a:extLst>
          </p:cNvPr>
          <p:cNvSpPr txBox="1"/>
          <p:nvPr/>
        </p:nvSpPr>
        <p:spPr>
          <a:xfrm>
            <a:off x="0" y="504440"/>
            <a:ext cx="9144000" cy="3046988"/>
          </a:xfrm>
          <a:prstGeom prst="rect">
            <a:avLst/>
          </a:prstGeom>
          <a:noFill/>
        </p:spPr>
        <p:txBody>
          <a:bodyPr wrap="square" rtlCol="0">
            <a:spAutoFit/>
          </a:bodyPr>
          <a:lstStyle/>
          <a:p>
            <a:pPr marL="285750" indent="-285750">
              <a:buFontTx/>
              <a:buChar char="-"/>
            </a:pPr>
            <a:r>
              <a:rPr lang="en-US" sz="1600" b="1"/>
              <a:t>k-NN</a:t>
            </a:r>
            <a:r>
              <a:rPr lang="vi-VN" sz="1600"/>
              <a:t>:</a:t>
            </a:r>
          </a:p>
          <a:p>
            <a:r>
              <a:rPr lang="vi-VN" sz="1600"/>
              <a:t>    + </a:t>
            </a:r>
            <a:r>
              <a:rPr lang="vi-VN" sz="1600" i="1"/>
              <a:t>Không dùng </a:t>
            </a:r>
            <a:r>
              <a:rPr lang="vi-VN" sz="1600" i="1" err="1"/>
              <a:t>GbFS</a:t>
            </a:r>
            <a:r>
              <a:rPr lang="vi-VN" sz="1600"/>
              <a:t>: Độ chính xác là 99.9983% </a:t>
            </a:r>
          </a:p>
          <a:p>
            <a:endParaRPr lang="vi-VN" sz="1600"/>
          </a:p>
          <a:p>
            <a:endParaRPr lang="vi-VN" sz="1600"/>
          </a:p>
          <a:p>
            <a:endParaRPr lang="vi-VN" sz="1600"/>
          </a:p>
          <a:p>
            <a:endParaRPr lang="vi-VN" sz="1600"/>
          </a:p>
          <a:p>
            <a:endParaRPr lang="vi-VN" sz="1600"/>
          </a:p>
          <a:p>
            <a:endParaRPr lang="vi-VN" sz="1600"/>
          </a:p>
          <a:p>
            <a:endParaRPr lang="vi-VN" sz="1600"/>
          </a:p>
          <a:p>
            <a:r>
              <a:rPr lang="vi-VN" sz="1600"/>
              <a:t>    + Dùng </a:t>
            </a:r>
            <a:r>
              <a:rPr lang="vi-VN" sz="1600" err="1"/>
              <a:t>GbFS</a:t>
            </a:r>
            <a:r>
              <a:rPr lang="vi-VN" sz="1600"/>
              <a:t>:</a:t>
            </a:r>
            <a:r>
              <a:rPr lang="en-US" sz="1600"/>
              <a:t> </a:t>
            </a:r>
            <a:r>
              <a:rPr lang="vi-VN" sz="1600"/>
              <a:t>Độ chính xác là 99.9993% với 10 đặc trưng tối ưu là </a:t>
            </a:r>
            <a:r>
              <a:rPr lang="vi-VN" sz="1600" err="1"/>
              <a:t>AR_P_Proto_P_Dport</a:t>
            </a:r>
            <a:r>
              <a:rPr lang="vi-VN" sz="1600"/>
              <a:t>, </a:t>
            </a:r>
            <a:r>
              <a:rPr lang="vi-VN" sz="1600" err="1">
                <a:solidFill>
                  <a:srgbClr val="FF0000"/>
                </a:solidFill>
              </a:rPr>
              <a:t>saddr</a:t>
            </a:r>
            <a:r>
              <a:rPr lang="vi-VN" sz="1600"/>
              <a:t>, </a:t>
            </a:r>
            <a:r>
              <a:rPr lang="vi-VN" sz="1600" err="1"/>
              <a:t>N_IN_Conn_P_DstIP</a:t>
            </a:r>
            <a:r>
              <a:rPr lang="vi-VN" sz="1600"/>
              <a:t>, </a:t>
            </a:r>
            <a:r>
              <a:rPr lang="vi-VN" sz="1600" err="1"/>
              <a:t>stime</a:t>
            </a:r>
            <a:r>
              <a:rPr lang="vi-VN" sz="1600"/>
              <a:t>, </a:t>
            </a:r>
            <a:r>
              <a:rPr lang="vi-VN" sz="1600" err="1">
                <a:solidFill>
                  <a:srgbClr val="FF0000"/>
                </a:solidFill>
              </a:rPr>
              <a:t>pkSeqID</a:t>
            </a:r>
            <a:r>
              <a:rPr lang="vi-VN" sz="1600"/>
              <a:t>, </a:t>
            </a:r>
            <a:r>
              <a:rPr lang="vi-VN" sz="1600" err="1"/>
              <a:t>state</a:t>
            </a:r>
            <a:r>
              <a:rPr lang="vi-VN" sz="1600"/>
              <a:t>, sum, </a:t>
            </a:r>
            <a:r>
              <a:rPr lang="vi-VN" sz="1600" err="1"/>
              <a:t>flgs</a:t>
            </a:r>
            <a:r>
              <a:rPr lang="vi-VN" sz="1600"/>
              <a:t>, </a:t>
            </a:r>
            <a:r>
              <a:rPr lang="vi-VN" sz="1600" err="1">
                <a:solidFill>
                  <a:srgbClr val="FF0000"/>
                </a:solidFill>
              </a:rPr>
              <a:t>daddr</a:t>
            </a:r>
            <a:r>
              <a:rPr lang="vi-VN" sz="1600"/>
              <a:t>, </a:t>
            </a:r>
            <a:r>
              <a:rPr lang="vi-VN" sz="1600" err="1"/>
              <a:t>bytes</a:t>
            </a:r>
            <a:r>
              <a:rPr lang="vi-VN" sz="1600"/>
              <a:t> </a:t>
            </a:r>
          </a:p>
          <a:p>
            <a:pPr marL="285750" indent="-285750">
              <a:buFontTx/>
              <a:buChar char="-"/>
            </a:pPr>
            <a:endParaRPr lang="vi-VN" sz="1600"/>
          </a:p>
        </p:txBody>
      </p:sp>
      <p:pic>
        <p:nvPicPr>
          <p:cNvPr id="3" name="Picture 2">
            <a:extLst>
              <a:ext uri="{FF2B5EF4-FFF2-40B4-BE49-F238E27FC236}">
                <a16:creationId xmlns:a16="http://schemas.microsoft.com/office/drawing/2014/main" id="{46219CA4-86F4-8DFA-6B3C-5677F45B8965}"/>
              </a:ext>
            </a:extLst>
          </p:cNvPr>
          <p:cNvPicPr>
            <a:picLocks noChangeAspect="1"/>
          </p:cNvPicPr>
          <p:nvPr/>
        </p:nvPicPr>
        <p:blipFill>
          <a:blip r:embed="rId3"/>
          <a:stretch>
            <a:fillRect/>
          </a:stretch>
        </p:blipFill>
        <p:spPr>
          <a:xfrm>
            <a:off x="-1" y="3261835"/>
            <a:ext cx="1762538" cy="1881665"/>
          </a:xfrm>
          <a:prstGeom prst="rect">
            <a:avLst/>
          </a:prstGeom>
        </p:spPr>
      </p:pic>
      <p:pic>
        <p:nvPicPr>
          <p:cNvPr id="5" name="Picture 4">
            <a:extLst>
              <a:ext uri="{FF2B5EF4-FFF2-40B4-BE49-F238E27FC236}">
                <a16:creationId xmlns:a16="http://schemas.microsoft.com/office/drawing/2014/main" id="{2B8DD9C4-549B-4BCB-E7E3-D681243648C4}"/>
              </a:ext>
            </a:extLst>
          </p:cNvPr>
          <p:cNvPicPr>
            <a:picLocks noChangeAspect="1"/>
          </p:cNvPicPr>
          <p:nvPr/>
        </p:nvPicPr>
        <p:blipFill>
          <a:blip r:embed="rId4"/>
          <a:stretch>
            <a:fillRect/>
          </a:stretch>
        </p:blipFill>
        <p:spPr>
          <a:xfrm>
            <a:off x="2858799" y="3261835"/>
            <a:ext cx="3426401" cy="1889712"/>
          </a:xfrm>
          <a:prstGeom prst="rect">
            <a:avLst/>
          </a:prstGeom>
        </p:spPr>
      </p:pic>
      <p:pic>
        <p:nvPicPr>
          <p:cNvPr id="8" name="Picture 7">
            <a:extLst>
              <a:ext uri="{FF2B5EF4-FFF2-40B4-BE49-F238E27FC236}">
                <a16:creationId xmlns:a16="http://schemas.microsoft.com/office/drawing/2014/main" id="{5F800CB1-5AA2-8313-0647-9EB0210509E4}"/>
              </a:ext>
            </a:extLst>
          </p:cNvPr>
          <p:cNvPicPr>
            <a:picLocks noChangeAspect="1"/>
          </p:cNvPicPr>
          <p:nvPr/>
        </p:nvPicPr>
        <p:blipFill>
          <a:blip r:embed="rId5"/>
          <a:stretch>
            <a:fillRect/>
          </a:stretch>
        </p:blipFill>
        <p:spPr>
          <a:xfrm>
            <a:off x="6811993" y="3261835"/>
            <a:ext cx="2332007" cy="1881665"/>
          </a:xfrm>
          <a:prstGeom prst="rect">
            <a:avLst/>
          </a:prstGeom>
        </p:spPr>
      </p:pic>
      <p:pic>
        <p:nvPicPr>
          <p:cNvPr id="11" name="Picture 10">
            <a:extLst>
              <a:ext uri="{FF2B5EF4-FFF2-40B4-BE49-F238E27FC236}">
                <a16:creationId xmlns:a16="http://schemas.microsoft.com/office/drawing/2014/main" id="{E0FF6AD9-1935-FCAD-9AE7-439014AC1638}"/>
              </a:ext>
            </a:extLst>
          </p:cNvPr>
          <p:cNvPicPr>
            <a:picLocks noChangeAspect="1"/>
          </p:cNvPicPr>
          <p:nvPr/>
        </p:nvPicPr>
        <p:blipFill>
          <a:blip r:embed="rId6"/>
          <a:stretch>
            <a:fillRect/>
          </a:stretch>
        </p:blipFill>
        <p:spPr>
          <a:xfrm>
            <a:off x="4779334" y="504440"/>
            <a:ext cx="2032657" cy="2182301"/>
          </a:xfrm>
          <a:prstGeom prst="rect">
            <a:avLst/>
          </a:prstGeom>
        </p:spPr>
      </p:pic>
      <p:pic>
        <p:nvPicPr>
          <p:cNvPr id="13" name="Picture 12">
            <a:extLst>
              <a:ext uri="{FF2B5EF4-FFF2-40B4-BE49-F238E27FC236}">
                <a16:creationId xmlns:a16="http://schemas.microsoft.com/office/drawing/2014/main" id="{7C346287-A38B-95DE-E60B-65ADE07647CB}"/>
              </a:ext>
            </a:extLst>
          </p:cNvPr>
          <p:cNvPicPr>
            <a:picLocks noChangeAspect="1"/>
          </p:cNvPicPr>
          <p:nvPr/>
        </p:nvPicPr>
        <p:blipFill>
          <a:blip r:embed="rId7"/>
          <a:stretch>
            <a:fillRect/>
          </a:stretch>
        </p:blipFill>
        <p:spPr>
          <a:xfrm>
            <a:off x="-1" y="1212318"/>
            <a:ext cx="2751500" cy="1477344"/>
          </a:xfrm>
          <a:prstGeom prst="rect">
            <a:avLst/>
          </a:prstGeom>
        </p:spPr>
      </p:pic>
      <p:pic>
        <p:nvPicPr>
          <p:cNvPr id="15" name="Picture 14">
            <a:extLst>
              <a:ext uri="{FF2B5EF4-FFF2-40B4-BE49-F238E27FC236}">
                <a16:creationId xmlns:a16="http://schemas.microsoft.com/office/drawing/2014/main" id="{6D0689DA-0479-D230-A05C-E15B487EE689}"/>
              </a:ext>
            </a:extLst>
          </p:cNvPr>
          <p:cNvPicPr>
            <a:picLocks noChangeAspect="1"/>
          </p:cNvPicPr>
          <p:nvPr/>
        </p:nvPicPr>
        <p:blipFill>
          <a:blip r:embed="rId8"/>
          <a:stretch>
            <a:fillRect/>
          </a:stretch>
        </p:blipFill>
        <p:spPr>
          <a:xfrm>
            <a:off x="6811992" y="794906"/>
            <a:ext cx="2332007" cy="1894755"/>
          </a:xfrm>
          <a:prstGeom prst="rect">
            <a:avLst/>
          </a:prstGeom>
        </p:spPr>
      </p:pic>
    </p:spTree>
    <p:extLst>
      <p:ext uri="{BB962C8B-B14F-4D97-AF65-F5344CB8AC3E}">
        <p14:creationId xmlns:p14="http://schemas.microsoft.com/office/powerpoint/2010/main" val="2776980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Google Shape;656;p46"/>
          <p:cNvSpPr txBox="1">
            <a:spLocks noGrp="1"/>
          </p:cNvSpPr>
          <p:nvPr>
            <p:ph type="title"/>
          </p:nvPr>
        </p:nvSpPr>
        <p:spPr>
          <a:xfrm>
            <a:off x="0" y="0"/>
            <a:ext cx="4387543" cy="50444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3000"/>
              <a:t>Bot-IoT 5%</a:t>
            </a:r>
            <a:endParaRPr sz="3000"/>
          </a:p>
        </p:txBody>
      </p:sp>
      <p:sp>
        <p:nvSpPr>
          <p:cNvPr id="9" name="TextBox 8">
            <a:extLst>
              <a:ext uri="{FF2B5EF4-FFF2-40B4-BE49-F238E27FC236}">
                <a16:creationId xmlns:a16="http://schemas.microsoft.com/office/drawing/2014/main" id="{D554E267-7E4E-96FD-B204-03CECEF38FED}"/>
              </a:ext>
            </a:extLst>
          </p:cNvPr>
          <p:cNvSpPr txBox="1"/>
          <p:nvPr/>
        </p:nvSpPr>
        <p:spPr>
          <a:xfrm>
            <a:off x="0" y="504440"/>
            <a:ext cx="4779617" cy="2862322"/>
          </a:xfrm>
          <a:prstGeom prst="rect">
            <a:avLst/>
          </a:prstGeom>
          <a:noFill/>
        </p:spPr>
        <p:txBody>
          <a:bodyPr wrap="square" lIns="91440" tIns="45720" rIns="91440" bIns="45720" rtlCol="0" anchor="t">
            <a:spAutoFit/>
          </a:bodyPr>
          <a:lstStyle/>
          <a:p>
            <a:pPr marL="285750" indent="-285750">
              <a:buFontTx/>
              <a:buChar char="-"/>
            </a:pPr>
            <a:r>
              <a:rPr lang="en-US" sz="1800" err="1"/>
              <a:t>XgBoost</a:t>
            </a:r>
            <a:r>
              <a:rPr lang="vi-VN" sz="1800"/>
              <a:t>:</a:t>
            </a:r>
          </a:p>
          <a:p>
            <a:r>
              <a:rPr lang="vi-VN" sz="1800"/>
              <a:t>    + Không dùng </a:t>
            </a:r>
            <a:r>
              <a:rPr lang="vi-VN" sz="1800" err="1"/>
              <a:t>GbFS</a:t>
            </a:r>
            <a:r>
              <a:rPr lang="vi-VN" sz="1800"/>
              <a:t>: độ chính xác 99%</a:t>
            </a:r>
          </a:p>
          <a:p>
            <a:endParaRPr lang="vi-VN" sz="1800"/>
          </a:p>
          <a:p>
            <a:endParaRPr lang="vi-VN" sz="1800"/>
          </a:p>
          <a:p>
            <a:endParaRPr lang="vi-VN" sz="1800"/>
          </a:p>
          <a:p>
            <a:endParaRPr lang="vi-VN" sz="1800"/>
          </a:p>
          <a:p>
            <a:endParaRPr lang="vi-VN" sz="1800"/>
          </a:p>
          <a:p>
            <a:endParaRPr lang="vi-VN" sz="1800"/>
          </a:p>
          <a:p>
            <a:r>
              <a:rPr lang="vi-VN" sz="1800"/>
              <a:t>    + Dùng </a:t>
            </a:r>
            <a:r>
              <a:rPr lang="vi-VN" sz="1800" err="1"/>
              <a:t>GbFS</a:t>
            </a:r>
            <a:r>
              <a:rPr lang="vi-VN" sz="1800"/>
              <a:t>: độ chính xác 99%</a:t>
            </a:r>
          </a:p>
          <a:p>
            <a:pPr marL="285750" indent="-285750">
              <a:buFontTx/>
              <a:buChar char="-"/>
            </a:pPr>
            <a:endParaRPr lang="vi-VN" sz="1800"/>
          </a:p>
        </p:txBody>
      </p:sp>
      <p:pic>
        <p:nvPicPr>
          <p:cNvPr id="2" name="Hình ảnh 1" descr="Ảnh có chứa văn bản, ảnh chụp màn hình, Phông chữ&#10;&#10;Mô tả được tự động tạo">
            <a:extLst>
              <a:ext uri="{FF2B5EF4-FFF2-40B4-BE49-F238E27FC236}">
                <a16:creationId xmlns:a16="http://schemas.microsoft.com/office/drawing/2014/main" id="{17773E84-1554-D155-EEC5-B92A77F340AD}"/>
              </a:ext>
            </a:extLst>
          </p:cNvPr>
          <p:cNvPicPr>
            <a:picLocks noChangeAspect="1"/>
          </p:cNvPicPr>
          <p:nvPr/>
        </p:nvPicPr>
        <p:blipFill>
          <a:blip r:embed="rId3"/>
          <a:stretch>
            <a:fillRect/>
          </a:stretch>
        </p:blipFill>
        <p:spPr>
          <a:xfrm>
            <a:off x="209550" y="1109067"/>
            <a:ext cx="3045619" cy="1648421"/>
          </a:xfrm>
          <a:prstGeom prst="rect">
            <a:avLst/>
          </a:prstGeom>
        </p:spPr>
      </p:pic>
      <p:pic>
        <p:nvPicPr>
          <p:cNvPr id="3" name="Hình ảnh 2" descr="Ảnh có chứa văn bản, ảnh chụp màn hình, Phông chữ&#10;&#10;Mô tả được tự động tạo">
            <a:extLst>
              <a:ext uri="{FF2B5EF4-FFF2-40B4-BE49-F238E27FC236}">
                <a16:creationId xmlns:a16="http://schemas.microsoft.com/office/drawing/2014/main" id="{40507275-505E-7797-7620-EF4E93E99562}"/>
              </a:ext>
            </a:extLst>
          </p:cNvPr>
          <p:cNvPicPr>
            <a:picLocks noChangeAspect="1"/>
          </p:cNvPicPr>
          <p:nvPr/>
        </p:nvPicPr>
        <p:blipFill>
          <a:blip r:embed="rId4"/>
          <a:stretch>
            <a:fillRect/>
          </a:stretch>
        </p:blipFill>
        <p:spPr>
          <a:xfrm>
            <a:off x="3266480" y="1110258"/>
            <a:ext cx="3245050" cy="1646040"/>
          </a:xfrm>
          <a:prstGeom prst="rect">
            <a:avLst/>
          </a:prstGeom>
        </p:spPr>
      </p:pic>
      <p:pic>
        <p:nvPicPr>
          <p:cNvPr id="4" name="Hình ảnh 3" descr="Ảnh có chứa văn bản, biểu đồ, ảnh chụp màn hình, thiết kế&#10;&#10;Mô tả được tự động tạo">
            <a:extLst>
              <a:ext uri="{FF2B5EF4-FFF2-40B4-BE49-F238E27FC236}">
                <a16:creationId xmlns:a16="http://schemas.microsoft.com/office/drawing/2014/main" id="{3F3D624A-C730-42EA-AF52-B748E21C84A3}"/>
              </a:ext>
            </a:extLst>
          </p:cNvPr>
          <p:cNvPicPr>
            <a:picLocks noChangeAspect="1"/>
          </p:cNvPicPr>
          <p:nvPr/>
        </p:nvPicPr>
        <p:blipFill>
          <a:blip r:embed="rId5"/>
          <a:stretch>
            <a:fillRect/>
          </a:stretch>
        </p:blipFill>
        <p:spPr>
          <a:xfrm>
            <a:off x="6510933" y="585787"/>
            <a:ext cx="2605088" cy="2185988"/>
          </a:xfrm>
          <a:prstGeom prst="rect">
            <a:avLst/>
          </a:prstGeom>
        </p:spPr>
      </p:pic>
      <p:pic>
        <p:nvPicPr>
          <p:cNvPr id="5" name="Hình ảnh 4" descr="Ảnh có chứa văn bản, ảnh chụp màn hình, Phông chữ&#10;&#10;Mô tả được tự động tạo">
            <a:extLst>
              <a:ext uri="{FF2B5EF4-FFF2-40B4-BE49-F238E27FC236}">
                <a16:creationId xmlns:a16="http://schemas.microsoft.com/office/drawing/2014/main" id="{D49C3152-A50B-2336-F4C2-645B1FC35D0C}"/>
              </a:ext>
            </a:extLst>
          </p:cNvPr>
          <p:cNvPicPr>
            <a:picLocks noChangeAspect="1"/>
          </p:cNvPicPr>
          <p:nvPr/>
        </p:nvPicPr>
        <p:blipFill>
          <a:blip r:embed="rId6"/>
          <a:stretch>
            <a:fillRect/>
          </a:stretch>
        </p:blipFill>
        <p:spPr>
          <a:xfrm>
            <a:off x="205383" y="3039666"/>
            <a:ext cx="3053954" cy="2010966"/>
          </a:xfrm>
          <a:prstGeom prst="rect">
            <a:avLst/>
          </a:prstGeom>
        </p:spPr>
      </p:pic>
      <p:pic>
        <p:nvPicPr>
          <p:cNvPr id="6" name="Hình ảnh 5" descr="Ảnh có chứa văn bản, ảnh chụp màn hình, Phông chữ&#10;&#10;Mô tả được tự động tạo">
            <a:extLst>
              <a:ext uri="{FF2B5EF4-FFF2-40B4-BE49-F238E27FC236}">
                <a16:creationId xmlns:a16="http://schemas.microsoft.com/office/drawing/2014/main" id="{17FA3141-5EAF-0B2E-8F52-B75F4E3583D6}"/>
              </a:ext>
            </a:extLst>
          </p:cNvPr>
          <p:cNvPicPr>
            <a:picLocks noChangeAspect="1"/>
          </p:cNvPicPr>
          <p:nvPr/>
        </p:nvPicPr>
        <p:blipFill>
          <a:blip r:embed="rId7"/>
          <a:stretch>
            <a:fillRect/>
          </a:stretch>
        </p:blipFill>
        <p:spPr>
          <a:xfrm>
            <a:off x="3267671" y="3038474"/>
            <a:ext cx="3242668" cy="2013347"/>
          </a:xfrm>
          <a:prstGeom prst="rect">
            <a:avLst/>
          </a:prstGeom>
        </p:spPr>
      </p:pic>
      <p:pic>
        <p:nvPicPr>
          <p:cNvPr id="8" name="Hình ảnh 7" descr="Ảnh có chứa văn bản, ảnh chụp màn hình, biểu đồ, thiết kế&#10;&#10;Mô tả được tự động tạo">
            <a:extLst>
              <a:ext uri="{FF2B5EF4-FFF2-40B4-BE49-F238E27FC236}">
                <a16:creationId xmlns:a16="http://schemas.microsoft.com/office/drawing/2014/main" id="{E3980C04-AA20-C8F6-5CC8-2B874DA3231D}"/>
              </a:ext>
            </a:extLst>
          </p:cNvPr>
          <p:cNvPicPr>
            <a:picLocks noChangeAspect="1"/>
          </p:cNvPicPr>
          <p:nvPr/>
        </p:nvPicPr>
        <p:blipFill>
          <a:blip r:embed="rId8"/>
          <a:stretch>
            <a:fillRect/>
          </a:stretch>
        </p:blipFill>
        <p:spPr>
          <a:xfrm>
            <a:off x="6512719" y="2935486"/>
            <a:ext cx="2601516" cy="2183606"/>
          </a:xfrm>
          <a:prstGeom prst="rect">
            <a:avLst/>
          </a:prstGeom>
        </p:spPr>
      </p:pic>
    </p:spTree>
    <p:extLst>
      <p:ext uri="{BB962C8B-B14F-4D97-AF65-F5344CB8AC3E}">
        <p14:creationId xmlns:p14="http://schemas.microsoft.com/office/powerpoint/2010/main" val="3678845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8"/>
          <p:cNvSpPr txBox="1">
            <a:spLocks noGrp="1"/>
          </p:cNvSpPr>
          <p:nvPr>
            <p:ph type="title"/>
          </p:nvPr>
        </p:nvSpPr>
        <p:spPr>
          <a:xfrm>
            <a:off x="720000" y="539500"/>
            <a:ext cx="7704000" cy="383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vi-VN"/>
              <a:t>Kết luận chung</a:t>
            </a:r>
            <a:endParaRPr/>
          </a:p>
        </p:txBody>
      </p:sp>
      <p:sp>
        <p:nvSpPr>
          <p:cNvPr id="695" name="Google Shape;695;p48"/>
          <p:cNvSpPr txBox="1">
            <a:spLocks noGrp="1"/>
          </p:cNvSpPr>
          <p:nvPr>
            <p:ph type="subTitle" idx="1"/>
          </p:nvPr>
        </p:nvSpPr>
        <p:spPr>
          <a:xfrm>
            <a:off x="938906" y="1753674"/>
            <a:ext cx="7485093" cy="2850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a:latin typeface="+mj-lt"/>
              </a:rPr>
              <a:t>Xét về lý thuyết, đây là 1 ý tưởng đúng khi giảm số đặc trưng là các đặc trưng gây ảnh xấu đến hiệu suất thuật toán học để tăng hiệu suất cho bộ phân loại.</a:t>
            </a:r>
          </a:p>
          <a:p>
            <a:pPr marL="0" lvl="0" indent="0" algn="l" rtl="0">
              <a:spcBef>
                <a:spcPts val="0"/>
              </a:spcBef>
              <a:spcAft>
                <a:spcPts val="0"/>
              </a:spcAft>
              <a:buNone/>
            </a:pPr>
            <a:endParaRPr lang="vi-VN" sz="1400">
              <a:latin typeface="+mj-lt"/>
            </a:endParaRPr>
          </a:p>
          <a:p>
            <a:pPr marL="0" lvl="0" indent="0" algn="l" rtl="0">
              <a:spcBef>
                <a:spcPts val="0"/>
              </a:spcBef>
              <a:spcAft>
                <a:spcPts val="0"/>
              </a:spcAft>
              <a:buNone/>
            </a:pPr>
            <a:r>
              <a:rPr lang="vi-VN" sz="1400">
                <a:latin typeface="+mj-lt"/>
              </a:rPr>
              <a:t>Lý tưởng thì </a:t>
            </a:r>
            <a:r>
              <a:rPr lang="vi-VN" sz="1400" err="1">
                <a:latin typeface="+mj-lt"/>
              </a:rPr>
              <a:t>GbFs</a:t>
            </a:r>
            <a:r>
              <a:rPr lang="vi-VN" sz="1400">
                <a:latin typeface="+mj-lt"/>
              </a:rPr>
              <a:t> sẽ tìm ra bộ các đặc trưng mà thỏa mãn 2 điều kiện là mang lại hiệu suất học cao (A</a:t>
            </a:r>
            <a:r>
              <a:rPr lang="vi-VN" sz="1400" baseline="-25000">
                <a:latin typeface="+mj-lt"/>
              </a:rPr>
              <a:t>i</a:t>
            </a:r>
            <a:r>
              <a:rPr lang="vi-VN" sz="1400">
                <a:latin typeface="+mj-lt"/>
              </a:rPr>
              <a:t>) và có độ tương quan thấp hay có độ đa dạng dữ liệu cao (1 - M</a:t>
            </a:r>
            <a:r>
              <a:rPr lang="vi-VN" sz="1400" baseline="-25000">
                <a:latin typeface="+mj-lt"/>
              </a:rPr>
              <a:t>i</a:t>
            </a:r>
            <a:r>
              <a:rPr lang="vi-VN" sz="1400">
                <a:latin typeface="+mj-lt"/>
              </a:rPr>
              <a:t>). </a:t>
            </a:r>
          </a:p>
          <a:p>
            <a:pPr marL="0" lvl="0" indent="0" algn="l" rtl="0">
              <a:spcBef>
                <a:spcPts val="0"/>
              </a:spcBef>
              <a:spcAft>
                <a:spcPts val="0"/>
              </a:spcAft>
              <a:buNone/>
            </a:pPr>
            <a:endParaRPr lang="vi-VN" sz="1400">
              <a:latin typeface="+mj-lt"/>
            </a:endParaRPr>
          </a:p>
          <a:p>
            <a:pPr marL="0" lvl="0" indent="0" algn="l" rtl="0">
              <a:spcBef>
                <a:spcPts val="0"/>
              </a:spcBef>
              <a:spcAft>
                <a:spcPts val="0"/>
              </a:spcAft>
              <a:buNone/>
            </a:pPr>
            <a:r>
              <a:rPr lang="vi-VN" sz="1400">
                <a:latin typeface="+mj-lt"/>
              </a:rPr>
              <a:t>Các đặc trưng tối ưu tìm được sẽ mang lại các lợi ích:</a:t>
            </a:r>
          </a:p>
          <a:p>
            <a:pPr marL="171450" lvl="0" indent="-171450" algn="l" rtl="0">
              <a:spcBef>
                <a:spcPts val="0"/>
              </a:spcBef>
              <a:spcAft>
                <a:spcPts val="0"/>
              </a:spcAft>
              <a:buFontTx/>
              <a:buChar char="-"/>
            </a:pPr>
            <a:r>
              <a:rPr lang="vi-VN" sz="1400">
                <a:latin typeface="+mj-lt"/>
              </a:rPr>
              <a:t>Giảm chiều </a:t>
            </a:r>
            <a:r>
              <a:rPr lang="vi-VN" sz="1400" err="1">
                <a:latin typeface="+mj-lt"/>
              </a:rPr>
              <a:t>dataset</a:t>
            </a:r>
            <a:r>
              <a:rPr lang="vi-VN" sz="1400">
                <a:latin typeface="+mj-lt"/>
              </a:rPr>
              <a:t> -&gt; Giảm thời gian huấn luyện và dự đoán của mô hình</a:t>
            </a:r>
          </a:p>
          <a:p>
            <a:pPr marL="171450" indent="-171450">
              <a:buFontTx/>
              <a:buChar char="-"/>
            </a:pPr>
            <a:r>
              <a:rPr lang="vi-VN" sz="1400">
                <a:latin typeface="Times New Roman"/>
              </a:rPr>
              <a:t>Loại bỏ các đặc trưng kém đa dạng (tương quan cao), </a:t>
            </a:r>
            <a:r>
              <a:rPr lang="vi-VN" sz="1400" u="sng">
                <a:latin typeface="Times New Roman"/>
              </a:rPr>
              <a:t>không có ý nghĩa trong việc phân loại</a:t>
            </a:r>
            <a:r>
              <a:rPr lang="vi-VN" sz="1400">
                <a:latin typeface="Times New Roman"/>
              </a:rPr>
              <a:t>; chọn ra các đặc trưng đa dạng (1-M</a:t>
            </a:r>
            <a:r>
              <a:rPr lang="vi-VN" sz="1400" baseline="-25000">
                <a:latin typeface="Times New Roman"/>
              </a:rPr>
              <a:t>i</a:t>
            </a:r>
            <a:r>
              <a:rPr lang="vi-VN" sz="1400">
                <a:latin typeface="Times New Roman"/>
              </a:rPr>
              <a:t>) và mang lại hiệu suất cao (A</a:t>
            </a:r>
            <a:r>
              <a:rPr lang="vi-VN" sz="1400" baseline="-25000">
                <a:latin typeface="Times New Roman"/>
              </a:rPr>
              <a:t>i</a:t>
            </a:r>
            <a:r>
              <a:rPr lang="vi-VN" sz="1400">
                <a:latin typeface="Times New Roman"/>
              </a:rPr>
              <a:t>) -&gt; Tăng hiệu suất/độ chính xác cho mô hình học </a:t>
            </a:r>
            <a:endParaRPr lang="en-US" sz="1400">
              <a:latin typeface="+mj-lt"/>
            </a:endParaRPr>
          </a:p>
        </p:txBody>
      </p:sp>
      <p:sp>
        <p:nvSpPr>
          <p:cNvPr id="698" name="Google Shape;698;p48"/>
          <p:cNvSpPr txBox="1">
            <a:spLocks noGrp="1"/>
          </p:cNvSpPr>
          <p:nvPr>
            <p:ph type="subTitle" idx="4"/>
          </p:nvPr>
        </p:nvSpPr>
        <p:spPr>
          <a:xfrm>
            <a:off x="938907" y="1277875"/>
            <a:ext cx="6676800"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000" b="1">
                <a:latin typeface="+mj-lt"/>
              </a:rPr>
              <a:t>Về mặt lý thuyết của giải pháp được đề xuất</a:t>
            </a:r>
            <a:endParaRPr sz="2000" b="1">
              <a:latin typeface="+mj-lt"/>
            </a:endParaRPr>
          </a:p>
        </p:txBody>
      </p:sp>
      <p:pic>
        <p:nvPicPr>
          <p:cNvPr id="701" name="Google Shape;701;p48"/>
          <p:cNvPicPr preferRelativeResize="0"/>
          <p:nvPr/>
        </p:nvPicPr>
        <p:blipFill rotWithShape="1">
          <a:blip r:embed="rId3">
            <a:alphaModFix/>
          </a:blip>
          <a:srcRect l="9502" t="8971" r="15321" b="14016"/>
          <a:stretch/>
        </p:blipFill>
        <p:spPr>
          <a:xfrm flipH="1">
            <a:off x="0" y="2584150"/>
            <a:ext cx="1477475" cy="25593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8"/>
          <p:cNvSpPr txBox="1">
            <a:spLocks noGrp="1"/>
          </p:cNvSpPr>
          <p:nvPr>
            <p:ph type="title"/>
          </p:nvPr>
        </p:nvSpPr>
        <p:spPr>
          <a:xfrm>
            <a:off x="720000" y="539500"/>
            <a:ext cx="7704000" cy="383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vi-VN"/>
              <a:t>Kết luận chung</a:t>
            </a:r>
            <a:endParaRPr/>
          </a:p>
        </p:txBody>
      </p:sp>
      <p:sp>
        <p:nvSpPr>
          <p:cNvPr id="695" name="Google Shape;695;p48"/>
          <p:cNvSpPr txBox="1">
            <a:spLocks noGrp="1"/>
          </p:cNvSpPr>
          <p:nvPr>
            <p:ph type="subTitle" idx="1"/>
          </p:nvPr>
        </p:nvSpPr>
        <p:spPr>
          <a:xfrm>
            <a:off x="938906" y="1753674"/>
            <a:ext cx="7485093" cy="2850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a:latin typeface="+mj-lt"/>
              </a:rPr>
              <a:t>Dựa trên thí nghiệm thực tế, kết quả thu được đã </a:t>
            </a:r>
            <a:r>
              <a:rPr lang="vi-VN" sz="1400" b="1">
                <a:latin typeface="+mj-lt"/>
              </a:rPr>
              <a:t>không thể chứng minh</a:t>
            </a:r>
            <a:r>
              <a:rPr lang="vi-VN" sz="1400">
                <a:latin typeface="+mj-lt"/>
              </a:rPr>
              <a:t> rằng </a:t>
            </a:r>
            <a:r>
              <a:rPr lang="vi-VN" sz="1400" err="1">
                <a:latin typeface="+mj-lt"/>
              </a:rPr>
              <a:t>GbFS</a:t>
            </a:r>
            <a:r>
              <a:rPr lang="vi-VN" sz="1400">
                <a:latin typeface="+mj-lt"/>
              </a:rPr>
              <a:t> sẽ chắc chắn tăng độ chính xác cho mô hình học. </a:t>
            </a:r>
            <a:r>
              <a:rPr lang="vi-VN" sz="1400" b="1">
                <a:latin typeface="+mj-lt"/>
              </a:rPr>
              <a:t>Tuy nhiên</a:t>
            </a:r>
            <a:r>
              <a:rPr lang="vi-VN" sz="1400">
                <a:latin typeface="+mj-lt"/>
              </a:rPr>
              <a:t>, cũng chứng minh rằng </a:t>
            </a:r>
            <a:r>
              <a:rPr lang="vi-VN" sz="1400" err="1">
                <a:latin typeface="+mj-lt"/>
              </a:rPr>
              <a:t>GbFS</a:t>
            </a:r>
            <a:r>
              <a:rPr lang="vi-VN" sz="1400">
                <a:latin typeface="+mj-lt"/>
              </a:rPr>
              <a:t> đã giúp cho các mô hình học giảm thời huấn luyện và dự đoán, điều này mang giá trị thực tiễn cao, do trong thực tế có rất nhiều gói tin được gửi đến trong 1 thời gian ngắn nên mô hình không chỉ cần độ chính xác mà còn cần tốc độ dự đoán. </a:t>
            </a:r>
          </a:p>
          <a:p>
            <a:pPr marL="0" lvl="0" indent="0" algn="l" rtl="0">
              <a:spcBef>
                <a:spcPts val="0"/>
              </a:spcBef>
              <a:spcAft>
                <a:spcPts val="0"/>
              </a:spcAft>
              <a:buNone/>
            </a:pPr>
            <a:endParaRPr lang="vi-VN" sz="1400">
              <a:latin typeface="+mj-lt"/>
            </a:endParaRPr>
          </a:p>
          <a:p>
            <a:pPr marL="0" lvl="0" indent="0" algn="l" rtl="0">
              <a:spcBef>
                <a:spcPts val="0"/>
              </a:spcBef>
              <a:spcAft>
                <a:spcPts val="0"/>
              </a:spcAft>
            </a:pPr>
            <a:r>
              <a:rPr lang="vi-VN" sz="1400">
                <a:latin typeface="+mj-lt"/>
              </a:rPr>
              <a:t>Thông qua đánh giá một cách “con người” thì nhóm cho rằng các đặc trưng mà </a:t>
            </a:r>
            <a:r>
              <a:rPr lang="vi-VN" sz="1400" err="1">
                <a:latin typeface="+mj-lt"/>
              </a:rPr>
              <a:t>GbFS</a:t>
            </a:r>
            <a:r>
              <a:rPr lang="vi-VN" sz="1400">
                <a:latin typeface="+mj-lt"/>
              </a:rPr>
              <a:t> chọn ra có các đặc trưng không có ý nghĩa trong việc phân loại (ví dụ: </a:t>
            </a:r>
            <a:r>
              <a:rPr lang="vi-VN" sz="1400" err="1">
                <a:latin typeface="+mj-lt"/>
              </a:rPr>
              <a:t>timestamp</a:t>
            </a:r>
            <a:r>
              <a:rPr lang="vi-VN" sz="1400">
                <a:latin typeface="+mj-lt"/>
              </a:rPr>
              <a:t>, …); nguyên nhân cho việc này là do thiết kế của hàm </a:t>
            </a:r>
            <a:r>
              <a:rPr lang="vi-VN" sz="1400" err="1">
                <a:latin typeface="+mj-lt"/>
              </a:rPr>
              <a:t>fitness</a:t>
            </a:r>
            <a:r>
              <a:rPr lang="vi-VN" sz="1400">
                <a:latin typeface="+mj-lt"/>
              </a:rPr>
              <a:t> mà nhóm tác giả đề xuất chưa hợp lý (đa dạng dữ liệu có thể mang lại hiệu suất học cao nhưng không có nghĩa là có ý nghĩa trong việc phân loại).</a:t>
            </a:r>
            <a:endParaRPr sz="1400">
              <a:latin typeface="+mj-lt"/>
            </a:endParaRPr>
          </a:p>
        </p:txBody>
      </p:sp>
      <p:sp>
        <p:nvSpPr>
          <p:cNvPr id="698" name="Google Shape;698;p48"/>
          <p:cNvSpPr txBox="1">
            <a:spLocks noGrp="1"/>
          </p:cNvSpPr>
          <p:nvPr>
            <p:ph type="subTitle" idx="4"/>
          </p:nvPr>
        </p:nvSpPr>
        <p:spPr>
          <a:xfrm>
            <a:off x="938907" y="1277875"/>
            <a:ext cx="6676800"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000" b="1">
                <a:latin typeface="+mj-lt"/>
              </a:rPr>
              <a:t>Về mặt thực tiễn của giải pháp được đề xuất</a:t>
            </a:r>
            <a:endParaRPr sz="2000" b="1">
              <a:latin typeface="+mj-lt"/>
            </a:endParaRPr>
          </a:p>
        </p:txBody>
      </p:sp>
      <p:pic>
        <p:nvPicPr>
          <p:cNvPr id="701" name="Google Shape;701;p48"/>
          <p:cNvPicPr preferRelativeResize="0"/>
          <p:nvPr/>
        </p:nvPicPr>
        <p:blipFill rotWithShape="1">
          <a:blip r:embed="rId3">
            <a:alphaModFix/>
          </a:blip>
          <a:srcRect l="9502" t="8971" r="15321" b="14016"/>
          <a:stretch/>
        </p:blipFill>
        <p:spPr>
          <a:xfrm flipH="1">
            <a:off x="0" y="2584150"/>
            <a:ext cx="1477475" cy="2559349"/>
          </a:xfrm>
          <a:prstGeom prst="rect">
            <a:avLst/>
          </a:prstGeom>
          <a:noFill/>
          <a:ln>
            <a:noFill/>
          </a:ln>
        </p:spPr>
      </p:pic>
    </p:spTree>
    <p:extLst>
      <p:ext uri="{BB962C8B-B14F-4D97-AF65-F5344CB8AC3E}">
        <p14:creationId xmlns:p14="http://schemas.microsoft.com/office/powerpoint/2010/main" val="2047357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8"/>
          <p:cNvSpPr txBox="1">
            <a:spLocks noGrp="1"/>
          </p:cNvSpPr>
          <p:nvPr>
            <p:ph type="title"/>
          </p:nvPr>
        </p:nvSpPr>
        <p:spPr>
          <a:xfrm>
            <a:off x="720000" y="539500"/>
            <a:ext cx="7704000" cy="383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vi-VN"/>
              <a:t>Kết luận chung</a:t>
            </a:r>
            <a:endParaRPr/>
          </a:p>
        </p:txBody>
      </p:sp>
      <p:sp>
        <p:nvSpPr>
          <p:cNvPr id="695" name="Google Shape;695;p48"/>
          <p:cNvSpPr txBox="1">
            <a:spLocks noGrp="1"/>
          </p:cNvSpPr>
          <p:nvPr>
            <p:ph type="subTitle" idx="1"/>
          </p:nvPr>
        </p:nvSpPr>
        <p:spPr>
          <a:xfrm>
            <a:off x="938906" y="1753674"/>
            <a:ext cx="7485093" cy="2850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err="1">
                <a:latin typeface="+mj-lt"/>
              </a:rPr>
              <a:t>GbFS</a:t>
            </a:r>
            <a:r>
              <a:rPr lang="vi-VN" sz="1400">
                <a:latin typeface="+mj-lt"/>
              </a:rPr>
              <a:t> do bài báo đề xuất về mặt thuật toán thì rất tốt, thuật toán liên tục tìm bộ đặc trưng “phù hợp” để mang lại hiệu suất cao cho mô hình học thông qua việc tính giá trị </a:t>
            </a:r>
            <a:r>
              <a:rPr lang="vi-VN" sz="1400" err="1">
                <a:latin typeface="+mj-lt"/>
              </a:rPr>
              <a:t>fitness</a:t>
            </a:r>
            <a:r>
              <a:rPr lang="vi-VN" sz="1400">
                <a:latin typeface="+mj-lt"/>
              </a:rPr>
              <a:t> cho từng NST sau mỗi giai đoạn tạo ra quần thể mới.</a:t>
            </a:r>
          </a:p>
          <a:p>
            <a:pPr marL="0" lvl="0" indent="0" algn="l" rtl="0">
              <a:spcBef>
                <a:spcPts val="0"/>
              </a:spcBef>
              <a:spcAft>
                <a:spcPts val="0"/>
              </a:spcAft>
              <a:buNone/>
            </a:pPr>
            <a:endParaRPr lang="vi-VN" sz="1400">
              <a:latin typeface="+mj-lt"/>
            </a:endParaRPr>
          </a:p>
          <a:p>
            <a:pPr marL="0" lvl="0" indent="0" algn="l" rtl="0">
              <a:spcBef>
                <a:spcPts val="0"/>
              </a:spcBef>
              <a:spcAft>
                <a:spcPts val="0"/>
              </a:spcAft>
              <a:buNone/>
            </a:pPr>
            <a:r>
              <a:rPr lang="vi-VN" sz="1400">
                <a:latin typeface="+mj-lt"/>
              </a:rPr>
              <a:t>Tuy nhiên, điểm quan trọng của thuật toán cũng là điểm yếu của nó, chính là hàm </a:t>
            </a:r>
            <a:r>
              <a:rPr lang="vi-VN" sz="1400" err="1">
                <a:latin typeface="+mj-lt"/>
              </a:rPr>
              <a:t>fitness</a:t>
            </a:r>
            <a:r>
              <a:rPr lang="vi-VN" sz="1400">
                <a:latin typeface="+mj-lt"/>
              </a:rPr>
              <a:t>. Hàm </a:t>
            </a:r>
            <a:r>
              <a:rPr lang="vi-VN" sz="1400" err="1">
                <a:latin typeface="+mj-lt"/>
              </a:rPr>
              <a:t>fitness</a:t>
            </a:r>
            <a:r>
              <a:rPr lang="vi-VN" sz="1400">
                <a:latin typeface="+mj-lt"/>
              </a:rPr>
              <a:t> là hàm dùng tính giá trị </a:t>
            </a:r>
            <a:r>
              <a:rPr lang="vi-VN" sz="1400" err="1">
                <a:latin typeface="+mj-lt"/>
              </a:rPr>
              <a:t>fitness</a:t>
            </a:r>
            <a:r>
              <a:rPr lang="vi-VN" sz="1400">
                <a:latin typeface="+mj-lt"/>
              </a:rPr>
              <a:t>, mà giá trị </a:t>
            </a:r>
            <a:r>
              <a:rPr lang="vi-VN" sz="1400" err="1">
                <a:latin typeface="+mj-lt"/>
              </a:rPr>
              <a:t>fitness</a:t>
            </a:r>
            <a:r>
              <a:rPr lang="vi-VN" sz="1400">
                <a:latin typeface="+mj-lt"/>
              </a:rPr>
              <a:t> ở đây dùng để thể hiện độ ảnh hưởng của NST đến hiệu suất của mô hình học và độ đa dạng của đặc trưng. Dễ dàng thấy được rằng việc đặc trưng đó độ đa dạng cao không có nghĩa là nó có ý nghĩa trong việc phân loại các gói tin (ví dụ: </a:t>
            </a:r>
            <a:r>
              <a:rPr lang="vi-VN" sz="1400" err="1">
                <a:latin typeface="+mj-lt"/>
              </a:rPr>
              <a:t>timestamp</a:t>
            </a:r>
            <a:r>
              <a:rPr lang="vi-VN" sz="1400">
                <a:latin typeface="+mj-lt"/>
              </a:rPr>
              <a:t>, …).</a:t>
            </a:r>
          </a:p>
          <a:p>
            <a:pPr marL="0" lvl="0" indent="0" algn="l" rtl="0">
              <a:spcBef>
                <a:spcPts val="0"/>
              </a:spcBef>
              <a:spcAft>
                <a:spcPts val="0"/>
              </a:spcAft>
              <a:buNone/>
            </a:pPr>
            <a:endParaRPr lang="vi-VN" sz="1400">
              <a:latin typeface="+mj-lt"/>
            </a:endParaRPr>
          </a:p>
          <a:p>
            <a:pPr marL="0" lvl="0" indent="0" algn="l" rtl="0">
              <a:spcBef>
                <a:spcPts val="0"/>
              </a:spcBef>
              <a:spcAft>
                <a:spcPts val="0"/>
              </a:spcAft>
              <a:buNone/>
            </a:pPr>
            <a:r>
              <a:rPr lang="vi-VN" sz="1400">
                <a:latin typeface="+mj-lt"/>
              </a:rPr>
              <a:t>Tuy </a:t>
            </a:r>
            <a:r>
              <a:rPr lang="vi-VN" sz="1400" err="1">
                <a:latin typeface="+mj-lt"/>
              </a:rPr>
              <a:t>GbFS</a:t>
            </a:r>
            <a:r>
              <a:rPr lang="vi-VN" sz="1400">
                <a:latin typeface="+mj-lt"/>
              </a:rPr>
              <a:t> do nhóm thiết kế </a:t>
            </a:r>
            <a:r>
              <a:rPr lang="vi-VN" sz="1400" b="1">
                <a:latin typeface="+mj-lt"/>
              </a:rPr>
              <a:t>không thể chắc chắn gia tăng độ chính xác</a:t>
            </a:r>
            <a:r>
              <a:rPr lang="vi-VN" sz="1400">
                <a:latin typeface="+mj-lt"/>
              </a:rPr>
              <a:t> cho mô hình học và cũng không chắc chắn </a:t>
            </a:r>
            <a:r>
              <a:rPr lang="vi-VN" sz="1400" err="1">
                <a:latin typeface="+mj-lt"/>
              </a:rPr>
              <a:t>GbFS</a:t>
            </a:r>
            <a:r>
              <a:rPr lang="vi-VN" sz="1400">
                <a:latin typeface="+mj-lt"/>
              </a:rPr>
              <a:t> của nhóm giống với của tác giả, nhưng cũng đã </a:t>
            </a:r>
            <a:r>
              <a:rPr lang="vi-VN" sz="1400" b="1">
                <a:latin typeface="+mj-lt"/>
              </a:rPr>
              <a:t>giảm đáng kể thời gian huấn luyện và dự đoán </a:t>
            </a:r>
            <a:r>
              <a:rPr lang="vi-VN" sz="1400">
                <a:latin typeface="+mj-lt"/>
              </a:rPr>
              <a:t>của mô hình, điều này rất có ý nghĩa trong thực tiễn.</a:t>
            </a:r>
            <a:endParaRPr sz="1400">
              <a:latin typeface="+mj-lt"/>
            </a:endParaRPr>
          </a:p>
        </p:txBody>
      </p:sp>
      <p:sp>
        <p:nvSpPr>
          <p:cNvPr id="698" name="Google Shape;698;p48"/>
          <p:cNvSpPr txBox="1">
            <a:spLocks noGrp="1"/>
          </p:cNvSpPr>
          <p:nvPr>
            <p:ph type="subTitle" idx="4"/>
          </p:nvPr>
        </p:nvSpPr>
        <p:spPr>
          <a:xfrm>
            <a:off x="938907" y="1277875"/>
            <a:ext cx="6676800"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000" b="1">
                <a:latin typeface="+mj-lt"/>
              </a:rPr>
              <a:t>Đánh giá của nhóm</a:t>
            </a:r>
            <a:endParaRPr sz="2000" b="1">
              <a:latin typeface="+mj-lt"/>
            </a:endParaRPr>
          </a:p>
        </p:txBody>
      </p:sp>
      <p:pic>
        <p:nvPicPr>
          <p:cNvPr id="701" name="Google Shape;701;p48"/>
          <p:cNvPicPr preferRelativeResize="0"/>
          <p:nvPr/>
        </p:nvPicPr>
        <p:blipFill rotWithShape="1">
          <a:blip r:embed="rId3">
            <a:alphaModFix/>
          </a:blip>
          <a:srcRect l="9502" t="8971" r="15321" b="14016"/>
          <a:stretch/>
        </p:blipFill>
        <p:spPr>
          <a:xfrm flipH="1">
            <a:off x="0" y="2584150"/>
            <a:ext cx="1477475" cy="2559349"/>
          </a:xfrm>
          <a:prstGeom prst="rect">
            <a:avLst/>
          </a:prstGeom>
          <a:noFill/>
          <a:ln>
            <a:noFill/>
          </a:ln>
        </p:spPr>
      </p:pic>
    </p:spTree>
    <p:extLst>
      <p:ext uri="{BB962C8B-B14F-4D97-AF65-F5344CB8AC3E}">
        <p14:creationId xmlns:p14="http://schemas.microsoft.com/office/powerpoint/2010/main" val="875962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1"/>
          <p:cNvPicPr preferRelativeResize="0"/>
          <p:nvPr/>
        </p:nvPicPr>
        <p:blipFill rotWithShape="1">
          <a:blip r:embed="rId3">
            <a:alphaModFix/>
          </a:blip>
          <a:srcRect l="327" r="317"/>
          <a:stretch/>
        </p:blipFill>
        <p:spPr>
          <a:xfrm>
            <a:off x="1023488" y="1310250"/>
            <a:ext cx="7162620" cy="2523249"/>
          </a:xfrm>
          <a:prstGeom prst="rect">
            <a:avLst/>
          </a:prstGeom>
          <a:noFill/>
          <a:ln>
            <a:noFill/>
          </a:ln>
          <a:effectLst>
            <a:outerShdw blurRad="628650" dist="171450" dir="5280000" algn="bl" rotWithShape="0">
              <a:schemeClr val="accent3">
                <a:alpha val="36000"/>
              </a:schemeClr>
            </a:outerShdw>
          </a:effectLst>
        </p:spPr>
      </p:pic>
      <p:sp>
        <p:nvSpPr>
          <p:cNvPr id="738" name="Google Shape;738;p51"/>
          <p:cNvSpPr txBox="1">
            <a:spLocks noGrp="1"/>
          </p:cNvSpPr>
          <p:nvPr>
            <p:ph type="title"/>
          </p:nvPr>
        </p:nvSpPr>
        <p:spPr>
          <a:xfrm>
            <a:off x="1855550" y="1891325"/>
            <a:ext cx="5433000" cy="13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THANKS FOR WATCHING</a:t>
            </a:r>
            <a:endParaRPr/>
          </a:p>
        </p:txBody>
      </p:sp>
      <p:pic>
        <p:nvPicPr>
          <p:cNvPr id="739" name="Google Shape;739;p51"/>
          <p:cNvPicPr preferRelativeResize="0"/>
          <p:nvPr/>
        </p:nvPicPr>
        <p:blipFill rotWithShape="1">
          <a:blip r:embed="rId4">
            <a:alphaModFix/>
          </a:blip>
          <a:srcRect l="6924" t="10832" r="20263" b="18829"/>
          <a:stretch/>
        </p:blipFill>
        <p:spPr>
          <a:xfrm>
            <a:off x="7397750" y="3127000"/>
            <a:ext cx="1746249" cy="2016500"/>
          </a:xfrm>
          <a:prstGeom prst="rect">
            <a:avLst/>
          </a:prstGeom>
          <a:noFill/>
          <a:ln>
            <a:noFill/>
          </a:ln>
        </p:spPr>
      </p:pic>
      <p:grpSp>
        <p:nvGrpSpPr>
          <p:cNvPr id="740" name="Google Shape;740;p51"/>
          <p:cNvGrpSpPr/>
          <p:nvPr/>
        </p:nvGrpSpPr>
        <p:grpSpPr>
          <a:xfrm>
            <a:off x="1476103" y="3365446"/>
            <a:ext cx="945257" cy="906611"/>
            <a:chOff x="1476103" y="3365446"/>
            <a:chExt cx="945257" cy="906611"/>
          </a:xfrm>
        </p:grpSpPr>
        <p:pic>
          <p:nvPicPr>
            <p:cNvPr id="741" name="Google Shape;741;p51"/>
            <p:cNvPicPr preferRelativeResize="0"/>
            <p:nvPr/>
          </p:nvPicPr>
          <p:blipFill>
            <a:blip r:embed="rId5">
              <a:alphaModFix/>
            </a:blip>
            <a:stretch>
              <a:fillRect/>
            </a:stretch>
          </p:blipFill>
          <p:spPr>
            <a:xfrm>
              <a:off x="1476103" y="3365446"/>
              <a:ext cx="945257" cy="906611"/>
            </a:xfrm>
            <a:prstGeom prst="rect">
              <a:avLst/>
            </a:prstGeom>
            <a:noFill/>
            <a:ln>
              <a:noFill/>
            </a:ln>
            <a:effectLst>
              <a:outerShdw blurRad="1214438" dist="76200" dir="5460000" algn="bl" rotWithShape="0">
                <a:schemeClr val="accent3">
                  <a:alpha val="37000"/>
                </a:schemeClr>
              </a:outerShdw>
            </a:effectLst>
          </p:spPr>
        </p:pic>
        <p:sp>
          <p:nvSpPr>
            <p:cNvPr id="742" name="Google Shape;742;p51"/>
            <p:cNvSpPr/>
            <p:nvPr/>
          </p:nvSpPr>
          <p:spPr>
            <a:xfrm>
              <a:off x="1635243" y="3505248"/>
              <a:ext cx="627017" cy="627017"/>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743" name="Google Shape;743;p51"/>
            <p:cNvSpPr/>
            <p:nvPr/>
          </p:nvSpPr>
          <p:spPr>
            <a:xfrm rot="10800000">
              <a:off x="1635189" y="3505192"/>
              <a:ext cx="627017" cy="627017"/>
            </a:xfrm>
            <a:prstGeom prst="blockArc">
              <a:avLst>
                <a:gd name="adj1" fmla="val 5407933"/>
                <a:gd name="adj2" fmla="val 13888142"/>
                <a:gd name="adj3" fmla="val 1751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grpSp>
        <p:nvGrpSpPr>
          <p:cNvPr id="744" name="Google Shape;744;p51"/>
          <p:cNvGrpSpPr/>
          <p:nvPr/>
        </p:nvGrpSpPr>
        <p:grpSpPr>
          <a:xfrm>
            <a:off x="2568403" y="3365446"/>
            <a:ext cx="945257" cy="906611"/>
            <a:chOff x="2568403" y="3365446"/>
            <a:chExt cx="945257" cy="906611"/>
          </a:xfrm>
        </p:grpSpPr>
        <p:pic>
          <p:nvPicPr>
            <p:cNvPr id="745" name="Google Shape;745;p51"/>
            <p:cNvPicPr preferRelativeResize="0"/>
            <p:nvPr/>
          </p:nvPicPr>
          <p:blipFill>
            <a:blip r:embed="rId5">
              <a:alphaModFix/>
            </a:blip>
            <a:stretch>
              <a:fillRect/>
            </a:stretch>
          </p:blipFill>
          <p:spPr>
            <a:xfrm>
              <a:off x="2568403" y="3365446"/>
              <a:ext cx="945257" cy="906611"/>
            </a:xfrm>
            <a:prstGeom prst="rect">
              <a:avLst/>
            </a:prstGeom>
            <a:noFill/>
            <a:ln>
              <a:noFill/>
            </a:ln>
            <a:effectLst>
              <a:outerShdw blurRad="1214438" dist="76200" dir="5460000" algn="bl" rotWithShape="0">
                <a:schemeClr val="accent3">
                  <a:alpha val="36000"/>
                </a:schemeClr>
              </a:outerShdw>
            </a:effectLst>
          </p:spPr>
        </p:pic>
        <p:sp>
          <p:nvSpPr>
            <p:cNvPr id="746" name="Google Shape;746;p51"/>
            <p:cNvSpPr/>
            <p:nvPr/>
          </p:nvSpPr>
          <p:spPr>
            <a:xfrm>
              <a:off x="2727543" y="3505248"/>
              <a:ext cx="627016" cy="627017"/>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747" name="Google Shape;747;p51"/>
            <p:cNvSpPr/>
            <p:nvPr/>
          </p:nvSpPr>
          <p:spPr>
            <a:xfrm rot="10800000">
              <a:off x="2727489" y="3505192"/>
              <a:ext cx="627017" cy="627017"/>
            </a:xfrm>
            <a:prstGeom prst="blockArc">
              <a:avLst>
                <a:gd name="adj1" fmla="val 5407933"/>
                <a:gd name="adj2" fmla="val 10822800"/>
                <a:gd name="adj3" fmla="val 16646"/>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grpSp>
        <p:nvGrpSpPr>
          <p:cNvPr id="748" name="Google Shape;748;p51"/>
          <p:cNvGrpSpPr/>
          <p:nvPr/>
        </p:nvGrpSpPr>
        <p:grpSpPr>
          <a:xfrm>
            <a:off x="3660716" y="3365446"/>
            <a:ext cx="945256" cy="906612"/>
            <a:chOff x="3660716" y="3365446"/>
            <a:chExt cx="945256" cy="906612"/>
          </a:xfrm>
        </p:grpSpPr>
        <p:pic>
          <p:nvPicPr>
            <p:cNvPr id="749" name="Google Shape;749;p51"/>
            <p:cNvPicPr preferRelativeResize="0"/>
            <p:nvPr/>
          </p:nvPicPr>
          <p:blipFill>
            <a:blip r:embed="rId5">
              <a:alphaModFix/>
            </a:blip>
            <a:stretch>
              <a:fillRect/>
            </a:stretch>
          </p:blipFill>
          <p:spPr>
            <a:xfrm>
              <a:off x="3660716" y="3365446"/>
              <a:ext cx="945256" cy="906612"/>
            </a:xfrm>
            <a:prstGeom prst="rect">
              <a:avLst/>
            </a:prstGeom>
            <a:noFill/>
            <a:ln>
              <a:noFill/>
            </a:ln>
            <a:effectLst>
              <a:outerShdw blurRad="1214438" dist="76200" dir="5460000" algn="bl" rotWithShape="0">
                <a:schemeClr val="accent3">
                  <a:alpha val="35000"/>
                </a:schemeClr>
              </a:outerShdw>
            </a:effectLst>
          </p:spPr>
        </p:pic>
        <p:sp>
          <p:nvSpPr>
            <p:cNvPr id="750" name="Google Shape;750;p51"/>
            <p:cNvSpPr/>
            <p:nvPr/>
          </p:nvSpPr>
          <p:spPr>
            <a:xfrm>
              <a:off x="3819856" y="3505248"/>
              <a:ext cx="627000" cy="627000"/>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751" name="Google Shape;751;p51"/>
            <p:cNvSpPr/>
            <p:nvPr/>
          </p:nvSpPr>
          <p:spPr>
            <a:xfrm rot="10800000">
              <a:off x="3819818" y="3505209"/>
              <a:ext cx="627000" cy="627000"/>
            </a:xfrm>
            <a:prstGeom prst="blockArc">
              <a:avLst>
                <a:gd name="adj1" fmla="val 5407933"/>
                <a:gd name="adj2" fmla="val 21399969"/>
                <a:gd name="adj3" fmla="val 1708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grpSp>
      <p:grpSp>
        <p:nvGrpSpPr>
          <p:cNvPr id="752" name="Google Shape;752;p51"/>
          <p:cNvGrpSpPr/>
          <p:nvPr/>
        </p:nvGrpSpPr>
        <p:grpSpPr>
          <a:xfrm>
            <a:off x="5129075" y="824975"/>
            <a:ext cx="2268676" cy="880651"/>
            <a:chOff x="4720150" y="770450"/>
            <a:chExt cx="2268676" cy="880651"/>
          </a:xfrm>
        </p:grpSpPr>
        <p:pic>
          <p:nvPicPr>
            <p:cNvPr id="753" name="Google Shape;753;p51"/>
            <p:cNvPicPr preferRelativeResize="0"/>
            <p:nvPr/>
          </p:nvPicPr>
          <p:blipFill rotWithShape="1">
            <a:blip r:embed="rId6">
              <a:alphaModFix/>
            </a:blip>
            <a:srcRect l="1317" t="3020" r="1121" b="2897"/>
            <a:stretch/>
          </p:blipFill>
          <p:spPr>
            <a:xfrm>
              <a:off x="4720150" y="770450"/>
              <a:ext cx="2268676" cy="880651"/>
            </a:xfrm>
            <a:prstGeom prst="rect">
              <a:avLst/>
            </a:prstGeom>
            <a:noFill/>
            <a:ln>
              <a:noFill/>
            </a:ln>
            <a:effectLst>
              <a:outerShdw blurRad="1285875" dist="104775" dir="5460000" algn="bl" rotWithShape="0">
                <a:schemeClr val="accent3">
                  <a:alpha val="32000"/>
                </a:schemeClr>
              </a:outerShdw>
            </a:effectLst>
          </p:spPr>
        </p:pic>
        <p:cxnSp>
          <p:nvCxnSpPr>
            <p:cNvPr id="754" name="Google Shape;754;p51"/>
            <p:cNvCxnSpPr/>
            <p:nvPr/>
          </p:nvCxnSpPr>
          <p:spPr>
            <a:xfrm>
              <a:off x="5133375" y="974975"/>
              <a:ext cx="640500" cy="0"/>
            </a:xfrm>
            <a:prstGeom prst="straightConnector1">
              <a:avLst/>
            </a:prstGeom>
            <a:noFill/>
            <a:ln w="28575" cap="flat" cmpd="sng">
              <a:solidFill>
                <a:schemeClr val="dk2"/>
              </a:solidFill>
              <a:prstDash val="solid"/>
              <a:round/>
              <a:headEnd type="none" w="med" len="med"/>
              <a:tailEnd type="none" w="med" len="med"/>
            </a:ln>
          </p:spPr>
        </p:cxnSp>
        <p:cxnSp>
          <p:nvCxnSpPr>
            <p:cNvPr id="755" name="Google Shape;755;p51"/>
            <p:cNvCxnSpPr/>
            <p:nvPr/>
          </p:nvCxnSpPr>
          <p:spPr>
            <a:xfrm>
              <a:off x="4922650" y="1119450"/>
              <a:ext cx="851100" cy="0"/>
            </a:xfrm>
            <a:prstGeom prst="straightConnector1">
              <a:avLst/>
            </a:prstGeom>
            <a:noFill/>
            <a:ln w="28575" cap="flat" cmpd="sng">
              <a:solidFill>
                <a:schemeClr val="dk2"/>
              </a:solidFill>
              <a:prstDash val="solid"/>
              <a:round/>
              <a:headEnd type="none" w="med" len="med"/>
              <a:tailEnd type="none" w="med" len="med"/>
            </a:ln>
          </p:spPr>
        </p:cxnSp>
        <p:grpSp>
          <p:nvGrpSpPr>
            <p:cNvPr id="756" name="Google Shape;756;p51"/>
            <p:cNvGrpSpPr/>
            <p:nvPr/>
          </p:nvGrpSpPr>
          <p:grpSpPr>
            <a:xfrm>
              <a:off x="6011207" y="959333"/>
              <a:ext cx="761808" cy="502743"/>
              <a:chOff x="4542675" y="3894550"/>
              <a:chExt cx="1144200" cy="420002"/>
            </a:xfrm>
          </p:grpSpPr>
          <p:cxnSp>
            <p:nvCxnSpPr>
              <p:cNvPr id="757" name="Google Shape;757;p51"/>
              <p:cNvCxnSpPr/>
              <p:nvPr/>
            </p:nvCxnSpPr>
            <p:spPr>
              <a:xfrm>
                <a:off x="4556000" y="3894550"/>
                <a:ext cx="0" cy="420000"/>
              </a:xfrm>
              <a:prstGeom prst="straightConnector1">
                <a:avLst/>
              </a:prstGeom>
              <a:noFill/>
              <a:ln w="28575" cap="flat" cmpd="sng">
                <a:solidFill>
                  <a:schemeClr val="lt1"/>
                </a:solidFill>
                <a:prstDash val="solid"/>
                <a:round/>
                <a:headEnd type="none" w="med" len="med"/>
                <a:tailEnd type="none" w="med" len="med"/>
              </a:ln>
            </p:spPr>
          </p:cxnSp>
          <p:cxnSp>
            <p:nvCxnSpPr>
              <p:cNvPr id="758" name="Google Shape;758;p51"/>
              <p:cNvCxnSpPr/>
              <p:nvPr/>
            </p:nvCxnSpPr>
            <p:spPr>
              <a:xfrm>
                <a:off x="4542675" y="4314552"/>
                <a:ext cx="1144200" cy="0"/>
              </a:xfrm>
              <a:prstGeom prst="straightConnector1">
                <a:avLst/>
              </a:prstGeom>
              <a:noFill/>
              <a:ln w="28575" cap="flat" cmpd="sng">
                <a:solidFill>
                  <a:schemeClr val="lt1"/>
                </a:solidFill>
                <a:prstDash val="solid"/>
                <a:round/>
                <a:headEnd type="none" w="med" len="med"/>
                <a:tailEnd type="none" w="med" len="med"/>
              </a:ln>
            </p:spPr>
          </p:cxnSp>
        </p:grpSp>
        <p:sp>
          <p:nvSpPr>
            <p:cNvPr id="759" name="Google Shape;759;p51"/>
            <p:cNvSpPr/>
            <p:nvPr/>
          </p:nvSpPr>
          <p:spPr>
            <a:xfrm>
              <a:off x="6119562" y="1191471"/>
              <a:ext cx="85200" cy="197700"/>
            </a:xfrm>
            <a:prstGeom prst="roundRect">
              <a:avLst>
                <a:gd name="adj" fmla="val 669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760" name="Google Shape;760;p51"/>
            <p:cNvSpPr/>
            <p:nvPr/>
          </p:nvSpPr>
          <p:spPr>
            <a:xfrm>
              <a:off x="6273023" y="1034519"/>
              <a:ext cx="85200" cy="352500"/>
            </a:xfrm>
            <a:prstGeom prst="roundRect">
              <a:avLst>
                <a:gd name="adj" fmla="val 669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761" name="Google Shape;761;p51"/>
            <p:cNvSpPr/>
            <p:nvPr/>
          </p:nvSpPr>
          <p:spPr>
            <a:xfrm>
              <a:off x="6423104" y="1191471"/>
              <a:ext cx="85200" cy="197700"/>
            </a:xfrm>
            <a:prstGeom prst="roundRect">
              <a:avLst>
                <a:gd name="adj" fmla="val 669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sp>
          <p:nvSpPr>
            <p:cNvPr id="762" name="Google Shape;762;p51"/>
            <p:cNvSpPr/>
            <p:nvPr/>
          </p:nvSpPr>
          <p:spPr>
            <a:xfrm>
              <a:off x="6576564" y="1034519"/>
              <a:ext cx="85200" cy="352500"/>
            </a:xfrm>
            <a:prstGeom prst="roundRect">
              <a:avLst>
                <a:gd name="adj" fmla="val 669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ek Kannada Medium"/>
                <a:ea typeface="Anek Kannada Medium"/>
                <a:cs typeface="Anek Kannada Medium"/>
                <a:sym typeface="Anek Kannada Medium"/>
              </a:endParaRPr>
            </a:p>
          </p:txBody>
        </p:sp>
        <p:cxnSp>
          <p:nvCxnSpPr>
            <p:cNvPr id="763" name="Google Shape;763;p51"/>
            <p:cNvCxnSpPr/>
            <p:nvPr/>
          </p:nvCxnSpPr>
          <p:spPr>
            <a:xfrm>
              <a:off x="5133375" y="1317775"/>
              <a:ext cx="640500" cy="0"/>
            </a:xfrm>
            <a:prstGeom prst="straightConnector1">
              <a:avLst/>
            </a:prstGeom>
            <a:noFill/>
            <a:ln w="28575" cap="flat" cmpd="sng">
              <a:solidFill>
                <a:schemeClr val="dk2"/>
              </a:solidFill>
              <a:prstDash val="solid"/>
              <a:round/>
              <a:headEnd type="none" w="med" len="med"/>
              <a:tailEnd type="none" w="med" len="med"/>
            </a:ln>
          </p:spPr>
        </p:cxnSp>
        <p:cxnSp>
          <p:nvCxnSpPr>
            <p:cNvPr id="764" name="Google Shape;764;p51"/>
            <p:cNvCxnSpPr/>
            <p:nvPr/>
          </p:nvCxnSpPr>
          <p:spPr>
            <a:xfrm>
              <a:off x="4922650" y="1462250"/>
              <a:ext cx="851100" cy="0"/>
            </a:xfrm>
            <a:prstGeom prst="straightConnector1">
              <a:avLst/>
            </a:prstGeom>
            <a:noFill/>
            <a:ln w="28575" cap="flat" cmpd="sng">
              <a:solidFill>
                <a:schemeClr val="dk2"/>
              </a:solidFill>
              <a:prstDash val="solid"/>
              <a:round/>
              <a:headEnd type="none" w="med" len="med"/>
              <a:tailEnd type="none" w="med" len="med"/>
            </a:ln>
          </p:spPr>
        </p:cxnSp>
        <p:pic>
          <p:nvPicPr>
            <p:cNvPr id="765" name="Google Shape;765;p51"/>
            <p:cNvPicPr preferRelativeResize="0"/>
            <p:nvPr/>
          </p:nvPicPr>
          <p:blipFill>
            <a:blip r:embed="rId5">
              <a:alphaModFix/>
            </a:blip>
            <a:stretch>
              <a:fillRect/>
            </a:stretch>
          </p:blipFill>
          <p:spPr>
            <a:xfrm>
              <a:off x="4923225" y="909421"/>
              <a:ext cx="127800" cy="127800"/>
            </a:xfrm>
            <a:prstGeom prst="rect">
              <a:avLst/>
            </a:prstGeom>
            <a:noFill/>
            <a:ln>
              <a:noFill/>
            </a:ln>
          </p:spPr>
        </p:pic>
        <p:pic>
          <p:nvPicPr>
            <p:cNvPr id="766" name="Google Shape;766;p51"/>
            <p:cNvPicPr preferRelativeResize="0"/>
            <p:nvPr/>
          </p:nvPicPr>
          <p:blipFill>
            <a:blip r:embed="rId5">
              <a:alphaModFix/>
            </a:blip>
            <a:stretch>
              <a:fillRect/>
            </a:stretch>
          </p:blipFill>
          <p:spPr>
            <a:xfrm>
              <a:off x="4923225" y="1246946"/>
              <a:ext cx="127800" cy="1278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13500032" scaled="0"/>
        </a:gradFill>
        <a:effectLst/>
      </p:bgPr>
    </p:bg>
    <p:spTree>
      <p:nvGrpSpPr>
        <p:cNvPr id="1" name="Shape 539"/>
        <p:cNvGrpSpPr/>
        <p:nvPr/>
      </p:nvGrpSpPr>
      <p:grpSpPr>
        <a:xfrm>
          <a:off x="0" y="0"/>
          <a:ext cx="0" cy="0"/>
          <a:chOff x="0" y="0"/>
          <a:chExt cx="0" cy="0"/>
        </a:xfrm>
      </p:grpSpPr>
      <p:pic>
        <p:nvPicPr>
          <p:cNvPr id="540" name="Google Shape;540;p44"/>
          <p:cNvPicPr preferRelativeResize="0"/>
          <p:nvPr/>
        </p:nvPicPr>
        <p:blipFill rotWithShape="1">
          <a:blip r:embed="rId3">
            <a:alphaModFix/>
          </a:blip>
          <a:srcRect l="2937" t="2040" r="1678" b="1703"/>
          <a:stretch/>
        </p:blipFill>
        <p:spPr>
          <a:xfrm>
            <a:off x="5165350" y="902425"/>
            <a:ext cx="962312" cy="915899"/>
          </a:xfrm>
          <a:prstGeom prst="rect">
            <a:avLst/>
          </a:prstGeom>
          <a:noFill/>
          <a:ln>
            <a:noFill/>
          </a:ln>
        </p:spPr>
      </p:pic>
      <p:pic>
        <p:nvPicPr>
          <p:cNvPr id="541" name="Google Shape;541;p44"/>
          <p:cNvPicPr preferRelativeResize="0"/>
          <p:nvPr/>
        </p:nvPicPr>
        <p:blipFill rotWithShape="1">
          <a:blip r:embed="rId4">
            <a:alphaModFix/>
          </a:blip>
          <a:srcRect l="2052" t="1528" r="1580" b="1722"/>
          <a:stretch/>
        </p:blipFill>
        <p:spPr>
          <a:xfrm>
            <a:off x="910025" y="1242850"/>
            <a:ext cx="2224800" cy="1425199"/>
          </a:xfrm>
          <a:prstGeom prst="rect">
            <a:avLst/>
          </a:prstGeom>
          <a:noFill/>
          <a:ln>
            <a:noFill/>
          </a:ln>
          <a:effectLst>
            <a:outerShdw blurRad="1257300" dist="114300" dir="5400000" algn="bl" rotWithShape="0">
              <a:schemeClr val="accent3">
                <a:alpha val="32000"/>
              </a:schemeClr>
            </a:outerShdw>
          </a:effectLst>
        </p:spPr>
      </p:pic>
      <p:grpSp>
        <p:nvGrpSpPr>
          <p:cNvPr id="542" name="Google Shape;542;p44"/>
          <p:cNvGrpSpPr/>
          <p:nvPr/>
        </p:nvGrpSpPr>
        <p:grpSpPr>
          <a:xfrm flipH="1">
            <a:off x="5406256" y="1809019"/>
            <a:ext cx="4175974" cy="3611752"/>
            <a:chOff x="1803797" y="172641"/>
            <a:chExt cx="5534023" cy="4786313"/>
          </a:xfrm>
        </p:grpSpPr>
        <p:sp>
          <p:nvSpPr>
            <p:cNvPr id="543" name="Google Shape;543;p44"/>
            <p:cNvSpPr/>
            <p:nvPr/>
          </p:nvSpPr>
          <p:spPr>
            <a:xfrm>
              <a:off x="2487216" y="1143001"/>
              <a:ext cx="3550444" cy="1927622"/>
            </a:xfrm>
            <a:custGeom>
              <a:avLst/>
              <a:gdLst/>
              <a:ahLst/>
              <a:cxnLst/>
              <a:rect l="l" t="t" r="r" b="b"/>
              <a:pathLst>
                <a:path w="2982" h="1619" extrusionOk="0">
                  <a:moveTo>
                    <a:pt x="2982" y="1619"/>
                  </a:moveTo>
                  <a:lnTo>
                    <a:pt x="290" y="1619"/>
                  </a:lnTo>
                  <a:lnTo>
                    <a:pt x="0" y="0"/>
                  </a:lnTo>
                  <a:lnTo>
                    <a:pt x="2692" y="0"/>
                  </a:lnTo>
                  <a:lnTo>
                    <a:pt x="2982" y="1619"/>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44" name="Google Shape;544;p44"/>
            <p:cNvSpPr/>
            <p:nvPr/>
          </p:nvSpPr>
          <p:spPr>
            <a:xfrm>
              <a:off x="3923110" y="3268266"/>
              <a:ext cx="734616" cy="57150"/>
            </a:xfrm>
            <a:custGeom>
              <a:avLst/>
              <a:gdLst/>
              <a:ahLst/>
              <a:cxnLst/>
              <a:rect l="l" t="t" r="r" b="b"/>
              <a:pathLst>
                <a:path w="260" h="20" extrusionOk="0">
                  <a:moveTo>
                    <a:pt x="0" y="20"/>
                  </a:moveTo>
                  <a:cubicBezTo>
                    <a:pt x="0" y="20"/>
                    <a:pt x="0" y="20"/>
                    <a:pt x="0" y="20"/>
                  </a:cubicBezTo>
                  <a:cubicBezTo>
                    <a:pt x="260" y="20"/>
                    <a:pt x="260" y="20"/>
                    <a:pt x="260" y="20"/>
                  </a:cubicBezTo>
                  <a:cubicBezTo>
                    <a:pt x="260" y="20"/>
                    <a:pt x="260" y="20"/>
                    <a:pt x="260" y="20"/>
                  </a:cubicBezTo>
                  <a:cubicBezTo>
                    <a:pt x="260" y="9"/>
                    <a:pt x="251" y="0"/>
                    <a:pt x="239" y="0"/>
                  </a:cubicBezTo>
                  <a:cubicBezTo>
                    <a:pt x="21" y="0"/>
                    <a:pt x="21" y="0"/>
                    <a:pt x="21" y="0"/>
                  </a:cubicBezTo>
                  <a:cubicBezTo>
                    <a:pt x="9" y="0"/>
                    <a:pt x="0" y="9"/>
                    <a:pt x="0" y="20"/>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45" name="Google Shape;545;p44"/>
            <p:cNvSpPr/>
            <p:nvPr/>
          </p:nvSpPr>
          <p:spPr>
            <a:xfrm>
              <a:off x="4499372" y="3214688"/>
              <a:ext cx="1822847" cy="110729"/>
            </a:xfrm>
            <a:custGeom>
              <a:avLst/>
              <a:gdLst/>
              <a:ahLst/>
              <a:cxnLst/>
              <a:rect l="l" t="t" r="r" b="b"/>
              <a:pathLst>
                <a:path w="645" h="39" extrusionOk="0">
                  <a:moveTo>
                    <a:pt x="177" y="39"/>
                  </a:moveTo>
                  <a:cubicBezTo>
                    <a:pt x="371" y="39"/>
                    <a:pt x="371" y="39"/>
                    <a:pt x="371" y="39"/>
                  </a:cubicBezTo>
                  <a:cubicBezTo>
                    <a:pt x="645" y="39"/>
                    <a:pt x="645" y="39"/>
                    <a:pt x="645" y="39"/>
                  </a:cubicBezTo>
                  <a:cubicBezTo>
                    <a:pt x="645" y="39"/>
                    <a:pt x="645" y="39"/>
                    <a:pt x="645" y="39"/>
                  </a:cubicBezTo>
                  <a:cubicBezTo>
                    <a:pt x="645" y="24"/>
                    <a:pt x="635" y="19"/>
                    <a:pt x="623" y="19"/>
                  </a:cubicBezTo>
                  <a:cubicBezTo>
                    <a:pt x="393" y="0"/>
                    <a:pt x="393" y="0"/>
                    <a:pt x="393" y="0"/>
                  </a:cubicBezTo>
                  <a:cubicBezTo>
                    <a:pt x="387" y="0"/>
                    <a:pt x="4" y="0"/>
                    <a:pt x="4" y="0"/>
                  </a:cubicBezTo>
                  <a:cubicBezTo>
                    <a:pt x="0" y="7"/>
                    <a:pt x="177" y="28"/>
                    <a:pt x="177" y="39"/>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46" name="Google Shape;546;p44"/>
            <p:cNvSpPr/>
            <p:nvPr/>
          </p:nvSpPr>
          <p:spPr>
            <a:xfrm>
              <a:off x="4163616" y="2782491"/>
              <a:ext cx="245269" cy="485775"/>
            </a:xfrm>
            <a:custGeom>
              <a:avLst/>
              <a:gdLst/>
              <a:ahLst/>
              <a:cxnLst/>
              <a:rect l="l" t="t" r="r" b="b"/>
              <a:pathLst>
                <a:path w="206" h="408" extrusionOk="0">
                  <a:moveTo>
                    <a:pt x="206" y="408"/>
                  </a:moveTo>
                  <a:lnTo>
                    <a:pt x="0" y="408"/>
                  </a:lnTo>
                  <a:lnTo>
                    <a:pt x="7" y="0"/>
                  </a:lnTo>
                  <a:lnTo>
                    <a:pt x="206" y="0"/>
                  </a:lnTo>
                  <a:lnTo>
                    <a:pt x="206" y="408"/>
                  </a:lnTo>
                  <a:lnTo>
                    <a:pt x="206" y="408"/>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47" name="Google Shape;547;p44"/>
            <p:cNvSpPr/>
            <p:nvPr/>
          </p:nvSpPr>
          <p:spPr>
            <a:xfrm>
              <a:off x="2563416" y="1143001"/>
              <a:ext cx="3546872" cy="1927622"/>
            </a:xfrm>
            <a:custGeom>
              <a:avLst/>
              <a:gdLst/>
              <a:ahLst/>
              <a:cxnLst/>
              <a:rect l="l" t="t" r="r" b="b"/>
              <a:pathLst>
                <a:path w="2979" h="1619" extrusionOk="0">
                  <a:moveTo>
                    <a:pt x="2979" y="1619"/>
                  </a:moveTo>
                  <a:lnTo>
                    <a:pt x="290" y="1619"/>
                  </a:lnTo>
                  <a:lnTo>
                    <a:pt x="0" y="0"/>
                  </a:lnTo>
                  <a:lnTo>
                    <a:pt x="2690" y="0"/>
                  </a:lnTo>
                  <a:lnTo>
                    <a:pt x="2979" y="161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548" name="Google Shape;548;p44"/>
            <p:cNvPicPr preferRelativeResize="0"/>
            <p:nvPr/>
          </p:nvPicPr>
          <p:blipFill rotWithShape="1">
            <a:blip r:embed="rId5">
              <a:alphaModFix/>
            </a:blip>
            <a:srcRect/>
            <a:stretch/>
          </p:blipFill>
          <p:spPr>
            <a:xfrm>
              <a:off x="4093369" y="2459832"/>
              <a:ext cx="313135" cy="26194"/>
            </a:xfrm>
            <a:prstGeom prst="rect">
              <a:avLst/>
            </a:prstGeom>
            <a:noFill/>
            <a:ln>
              <a:noFill/>
            </a:ln>
          </p:spPr>
        </p:pic>
        <p:pic>
          <p:nvPicPr>
            <p:cNvPr id="549" name="Google Shape;549;p44"/>
            <p:cNvPicPr preferRelativeResize="0"/>
            <p:nvPr/>
          </p:nvPicPr>
          <p:blipFill rotWithShape="1">
            <a:blip r:embed="rId6">
              <a:alphaModFix/>
            </a:blip>
            <a:srcRect/>
            <a:stretch/>
          </p:blipFill>
          <p:spPr>
            <a:xfrm>
              <a:off x="4389835" y="2449116"/>
              <a:ext cx="271462" cy="33338"/>
            </a:xfrm>
            <a:prstGeom prst="rect">
              <a:avLst/>
            </a:prstGeom>
            <a:noFill/>
            <a:ln>
              <a:noFill/>
            </a:ln>
          </p:spPr>
        </p:pic>
        <p:pic>
          <p:nvPicPr>
            <p:cNvPr id="550" name="Google Shape;550;p44"/>
            <p:cNvPicPr preferRelativeResize="0"/>
            <p:nvPr/>
          </p:nvPicPr>
          <p:blipFill rotWithShape="1">
            <a:blip r:embed="rId7">
              <a:alphaModFix/>
            </a:blip>
            <a:srcRect/>
            <a:stretch/>
          </p:blipFill>
          <p:spPr>
            <a:xfrm>
              <a:off x="4805363" y="2443163"/>
              <a:ext cx="25004" cy="25003"/>
            </a:xfrm>
            <a:prstGeom prst="rect">
              <a:avLst/>
            </a:prstGeom>
            <a:noFill/>
            <a:ln>
              <a:noFill/>
            </a:ln>
          </p:spPr>
        </p:pic>
        <p:pic>
          <p:nvPicPr>
            <p:cNvPr id="551" name="Google Shape;551;p44"/>
            <p:cNvPicPr preferRelativeResize="0"/>
            <p:nvPr/>
          </p:nvPicPr>
          <p:blipFill rotWithShape="1">
            <a:blip r:embed="rId8">
              <a:alphaModFix/>
            </a:blip>
            <a:srcRect/>
            <a:stretch/>
          </p:blipFill>
          <p:spPr>
            <a:xfrm>
              <a:off x="4677966" y="2445545"/>
              <a:ext cx="152400" cy="26194"/>
            </a:xfrm>
            <a:prstGeom prst="rect">
              <a:avLst/>
            </a:prstGeom>
            <a:noFill/>
            <a:ln>
              <a:noFill/>
            </a:ln>
          </p:spPr>
        </p:pic>
        <p:pic>
          <p:nvPicPr>
            <p:cNvPr id="552" name="Google Shape;552;p44"/>
            <p:cNvPicPr preferRelativeResize="0"/>
            <p:nvPr/>
          </p:nvPicPr>
          <p:blipFill rotWithShape="1">
            <a:blip r:embed="rId9">
              <a:alphaModFix/>
            </a:blip>
            <a:srcRect/>
            <a:stretch/>
          </p:blipFill>
          <p:spPr>
            <a:xfrm>
              <a:off x="4875610" y="2443163"/>
              <a:ext cx="84535" cy="25003"/>
            </a:xfrm>
            <a:prstGeom prst="rect">
              <a:avLst/>
            </a:prstGeom>
            <a:noFill/>
            <a:ln>
              <a:noFill/>
            </a:ln>
          </p:spPr>
        </p:pic>
        <p:pic>
          <p:nvPicPr>
            <p:cNvPr id="553" name="Google Shape;553;p44"/>
            <p:cNvPicPr preferRelativeResize="0"/>
            <p:nvPr/>
          </p:nvPicPr>
          <p:blipFill rotWithShape="1">
            <a:blip r:embed="rId10">
              <a:alphaModFix/>
            </a:blip>
            <a:srcRect/>
            <a:stretch/>
          </p:blipFill>
          <p:spPr>
            <a:xfrm>
              <a:off x="4807745" y="2443163"/>
              <a:ext cx="76200" cy="25003"/>
            </a:xfrm>
            <a:prstGeom prst="rect">
              <a:avLst/>
            </a:prstGeom>
            <a:noFill/>
            <a:ln>
              <a:noFill/>
            </a:ln>
          </p:spPr>
        </p:pic>
        <p:pic>
          <p:nvPicPr>
            <p:cNvPr id="554" name="Google Shape;554;p44"/>
            <p:cNvPicPr preferRelativeResize="0"/>
            <p:nvPr/>
          </p:nvPicPr>
          <p:blipFill rotWithShape="1">
            <a:blip r:embed="rId11">
              <a:alphaModFix/>
            </a:blip>
            <a:srcRect/>
            <a:stretch/>
          </p:blipFill>
          <p:spPr>
            <a:xfrm>
              <a:off x="4864895" y="2443163"/>
              <a:ext cx="33338" cy="25003"/>
            </a:xfrm>
            <a:prstGeom prst="rect">
              <a:avLst/>
            </a:prstGeom>
            <a:noFill/>
            <a:ln>
              <a:noFill/>
            </a:ln>
          </p:spPr>
        </p:pic>
        <p:pic>
          <p:nvPicPr>
            <p:cNvPr id="555" name="Google Shape;555;p44"/>
            <p:cNvPicPr preferRelativeResize="0"/>
            <p:nvPr/>
          </p:nvPicPr>
          <p:blipFill rotWithShape="1">
            <a:blip r:embed="rId12">
              <a:alphaModFix/>
            </a:blip>
            <a:srcRect/>
            <a:stretch/>
          </p:blipFill>
          <p:spPr>
            <a:xfrm>
              <a:off x="4949429" y="2449116"/>
              <a:ext cx="119062" cy="25003"/>
            </a:xfrm>
            <a:prstGeom prst="rect">
              <a:avLst/>
            </a:prstGeom>
            <a:noFill/>
            <a:ln>
              <a:noFill/>
            </a:ln>
          </p:spPr>
        </p:pic>
        <p:sp>
          <p:nvSpPr>
            <p:cNvPr id="556" name="Google Shape;556;p44"/>
            <p:cNvSpPr/>
            <p:nvPr/>
          </p:nvSpPr>
          <p:spPr>
            <a:xfrm>
              <a:off x="2608660" y="1165622"/>
              <a:ext cx="3429000" cy="1709738"/>
            </a:xfrm>
            <a:custGeom>
              <a:avLst/>
              <a:gdLst/>
              <a:ahLst/>
              <a:cxnLst/>
              <a:rect l="l" t="t" r="r" b="b"/>
              <a:pathLst>
                <a:path w="2880" h="1436" extrusionOk="0">
                  <a:moveTo>
                    <a:pt x="2844" y="1242"/>
                  </a:moveTo>
                  <a:lnTo>
                    <a:pt x="2623" y="0"/>
                  </a:lnTo>
                  <a:lnTo>
                    <a:pt x="0" y="0"/>
                  </a:lnTo>
                  <a:lnTo>
                    <a:pt x="257" y="1436"/>
                  </a:lnTo>
                  <a:lnTo>
                    <a:pt x="2880" y="1436"/>
                  </a:lnTo>
                  <a:lnTo>
                    <a:pt x="2844" y="1242"/>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557" name="Google Shape;557;p44"/>
            <p:cNvPicPr preferRelativeResize="0"/>
            <p:nvPr/>
          </p:nvPicPr>
          <p:blipFill rotWithShape="1">
            <a:blip r:embed="rId13">
              <a:alphaModFix/>
            </a:blip>
            <a:srcRect/>
            <a:stretch/>
          </p:blipFill>
          <p:spPr>
            <a:xfrm>
              <a:off x="4805363" y="2443163"/>
              <a:ext cx="25004" cy="25003"/>
            </a:xfrm>
            <a:prstGeom prst="rect">
              <a:avLst/>
            </a:prstGeom>
            <a:noFill/>
            <a:ln>
              <a:noFill/>
            </a:ln>
          </p:spPr>
        </p:pic>
        <p:pic>
          <p:nvPicPr>
            <p:cNvPr id="558" name="Google Shape;558;p44"/>
            <p:cNvPicPr preferRelativeResize="0"/>
            <p:nvPr/>
          </p:nvPicPr>
          <p:blipFill rotWithShape="1">
            <a:blip r:embed="rId14">
              <a:alphaModFix/>
            </a:blip>
            <a:srcRect/>
            <a:stretch/>
          </p:blipFill>
          <p:spPr>
            <a:xfrm>
              <a:off x="4864895" y="2443163"/>
              <a:ext cx="33338" cy="25003"/>
            </a:xfrm>
            <a:prstGeom prst="rect">
              <a:avLst/>
            </a:prstGeom>
            <a:noFill/>
            <a:ln>
              <a:noFill/>
            </a:ln>
          </p:spPr>
        </p:pic>
        <p:sp>
          <p:nvSpPr>
            <p:cNvPr id="559" name="Google Shape;559;p44"/>
            <p:cNvSpPr/>
            <p:nvPr/>
          </p:nvSpPr>
          <p:spPr>
            <a:xfrm>
              <a:off x="4463654" y="3214688"/>
              <a:ext cx="773906" cy="110729"/>
            </a:xfrm>
            <a:custGeom>
              <a:avLst/>
              <a:gdLst/>
              <a:ahLst/>
              <a:cxnLst/>
              <a:rect l="l" t="t" r="r" b="b"/>
              <a:pathLst>
                <a:path w="274" h="39" extrusionOk="0">
                  <a:moveTo>
                    <a:pt x="0" y="39"/>
                  </a:moveTo>
                  <a:cubicBezTo>
                    <a:pt x="0" y="39"/>
                    <a:pt x="0" y="39"/>
                    <a:pt x="0" y="39"/>
                  </a:cubicBezTo>
                  <a:cubicBezTo>
                    <a:pt x="274" y="39"/>
                    <a:pt x="274" y="39"/>
                    <a:pt x="274" y="39"/>
                  </a:cubicBezTo>
                  <a:cubicBezTo>
                    <a:pt x="274" y="39"/>
                    <a:pt x="274" y="39"/>
                    <a:pt x="274" y="39"/>
                  </a:cubicBezTo>
                  <a:cubicBezTo>
                    <a:pt x="274" y="24"/>
                    <a:pt x="264" y="19"/>
                    <a:pt x="252" y="19"/>
                  </a:cubicBezTo>
                  <a:cubicBezTo>
                    <a:pt x="22" y="0"/>
                    <a:pt x="22" y="0"/>
                    <a:pt x="22" y="0"/>
                  </a:cubicBezTo>
                  <a:cubicBezTo>
                    <a:pt x="10" y="0"/>
                    <a:pt x="0" y="18"/>
                    <a:pt x="0" y="39"/>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60" name="Google Shape;560;p44"/>
            <p:cNvSpPr/>
            <p:nvPr/>
          </p:nvSpPr>
          <p:spPr>
            <a:xfrm>
              <a:off x="4011216" y="172641"/>
              <a:ext cx="802481" cy="775097"/>
            </a:xfrm>
            <a:custGeom>
              <a:avLst/>
              <a:gdLst/>
              <a:ahLst/>
              <a:cxnLst/>
              <a:rect l="l" t="t" r="r" b="b"/>
              <a:pathLst>
                <a:path w="284" h="274" extrusionOk="0">
                  <a:moveTo>
                    <a:pt x="261" y="201"/>
                  </a:moveTo>
                  <a:cubicBezTo>
                    <a:pt x="262" y="191"/>
                    <a:pt x="258" y="182"/>
                    <a:pt x="258" y="172"/>
                  </a:cubicBezTo>
                  <a:cubicBezTo>
                    <a:pt x="256" y="150"/>
                    <a:pt x="269" y="129"/>
                    <a:pt x="277" y="108"/>
                  </a:cubicBezTo>
                  <a:cubicBezTo>
                    <a:pt x="284" y="87"/>
                    <a:pt x="283" y="58"/>
                    <a:pt x="263" y="48"/>
                  </a:cubicBezTo>
                  <a:cubicBezTo>
                    <a:pt x="247" y="41"/>
                    <a:pt x="229" y="47"/>
                    <a:pt x="213" y="44"/>
                  </a:cubicBezTo>
                  <a:cubicBezTo>
                    <a:pt x="185" y="37"/>
                    <a:pt x="166" y="0"/>
                    <a:pt x="138" y="6"/>
                  </a:cubicBezTo>
                  <a:cubicBezTo>
                    <a:pt x="113" y="11"/>
                    <a:pt x="107" y="45"/>
                    <a:pt x="85" y="60"/>
                  </a:cubicBezTo>
                  <a:cubicBezTo>
                    <a:pt x="63" y="76"/>
                    <a:pt x="26" y="68"/>
                    <a:pt x="12" y="91"/>
                  </a:cubicBezTo>
                  <a:cubicBezTo>
                    <a:pt x="0" y="111"/>
                    <a:pt x="16" y="136"/>
                    <a:pt x="17" y="159"/>
                  </a:cubicBezTo>
                  <a:cubicBezTo>
                    <a:pt x="18" y="174"/>
                    <a:pt x="14" y="189"/>
                    <a:pt x="15" y="204"/>
                  </a:cubicBezTo>
                  <a:cubicBezTo>
                    <a:pt x="17" y="237"/>
                    <a:pt x="49" y="262"/>
                    <a:pt x="82" y="268"/>
                  </a:cubicBezTo>
                  <a:cubicBezTo>
                    <a:pt x="117" y="274"/>
                    <a:pt x="151" y="262"/>
                    <a:pt x="184" y="251"/>
                  </a:cubicBezTo>
                  <a:cubicBezTo>
                    <a:pt x="211" y="241"/>
                    <a:pt x="257" y="238"/>
                    <a:pt x="261" y="20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61" name="Google Shape;561;p44"/>
            <p:cNvSpPr/>
            <p:nvPr/>
          </p:nvSpPr>
          <p:spPr>
            <a:xfrm>
              <a:off x="4476751" y="1145382"/>
              <a:ext cx="781050" cy="1131094"/>
            </a:xfrm>
            <a:custGeom>
              <a:avLst/>
              <a:gdLst/>
              <a:ahLst/>
              <a:cxnLst/>
              <a:rect l="l" t="t" r="r" b="b"/>
              <a:pathLst>
                <a:path w="276" h="400" extrusionOk="0">
                  <a:moveTo>
                    <a:pt x="55" y="16"/>
                  </a:moveTo>
                  <a:cubicBezTo>
                    <a:pt x="74" y="0"/>
                    <a:pt x="105" y="8"/>
                    <a:pt x="125" y="27"/>
                  </a:cubicBezTo>
                  <a:cubicBezTo>
                    <a:pt x="146" y="46"/>
                    <a:pt x="158" y="73"/>
                    <a:pt x="170" y="100"/>
                  </a:cubicBezTo>
                  <a:cubicBezTo>
                    <a:pt x="195" y="157"/>
                    <a:pt x="231" y="244"/>
                    <a:pt x="261" y="314"/>
                  </a:cubicBezTo>
                  <a:cubicBezTo>
                    <a:pt x="276" y="349"/>
                    <a:pt x="213" y="385"/>
                    <a:pt x="213" y="385"/>
                  </a:cubicBezTo>
                  <a:cubicBezTo>
                    <a:pt x="185" y="400"/>
                    <a:pt x="0" y="62"/>
                    <a:pt x="55" y="1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62" name="Google Shape;562;p44"/>
            <p:cNvSpPr/>
            <p:nvPr/>
          </p:nvSpPr>
          <p:spPr>
            <a:xfrm>
              <a:off x="5200651" y="1315641"/>
              <a:ext cx="678656" cy="717948"/>
            </a:xfrm>
            <a:custGeom>
              <a:avLst/>
              <a:gdLst/>
              <a:ahLst/>
              <a:cxnLst/>
              <a:rect l="l" t="t" r="r" b="b"/>
              <a:pathLst>
                <a:path w="240" h="254" extrusionOk="0">
                  <a:moveTo>
                    <a:pt x="53" y="254"/>
                  </a:moveTo>
                  <a:cubicBezTo>
                    <a:pt x="0" y="175"/>
                    <a:pt x="0" y="175"/>
                    <a:pt x="0" y="175"/>
                  </a:cubicBezTo>
                  <a:cubicBezTo>
                    <a:pt x="0" y="175"/>
                    <a:pt x="134" y="52"/>
                    <a:pt x="134" y="52"/>
                  </a:cubicBezTo>
                  <a:cubicBezTo>
                    <a:pt x="139" y="43"/>
                    <a:pt x="150" y="35"/>
                    <a:pt x="153" y="33"/>
                  </a:cubicBezTo>
                  <a:cubicBezTo>
                    <a:pt x="161" y="27"/>
                    <a:pt x="169" y="22"/>
                    <a:pt x="179" y="19"/>
                  </a:cubicBezTo>
                  <a:cubicBezTo>
                    <a:pt x="188" y="15"/>
                    <a:pt x="197" y="13"/>
                    <a:pt x="207" y="10"/>
                  </a:cubicBezTo>
                  <a:cubicBezTo>
                    <a:pt x="217" y="5"/>
                    <a:pt x="223" y="4"/>
                    <a:pt x="233" y="0"/>
                  </a:cubicBezTo>
                  <a:cubicBezTo>
                    <a:pt x="236" y="2"/>
                    <a:pt x="233" y="12"/>
                    <a:pt x="228" y="15"/>
                  </a:cubicBezTo>
                  <a:cubicBezTo>
                    <a:pt x="225" y="18"/>
                    <a:pt x="209" y="27"/>
                    <a:pt x="195" y="30"/>
                  </a:cubicBezTo>
                  <a:cubicBezTo>
                    <a:pt x="208" y="28"/>
                    <a:pt x="214" y="26"/>
                    <a:pt x="227" y="23"/>
                  </a:cubicBezTo>
                  <a:cubicBezTo>
                    <a:pt x="232" y="41"/>
                    <a:pt x="235" y="57"/>
                    <a:pt x="240" y="76"/>
                  </a:cubicBezTo>
                  <a:cubicBezTo>
                    <a:pt x="212" y="83"/>
                    <a:pt x="183" y="89"/>
                    <a:pt x="159" y="91"/>
                  </a:cubicBezTo>
                  <a:lnTo>
                    <a:pt x="53" y="25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63" name="Google Shape;563;p44"/>
            <p:cNvSpPr/>
            <p:nvPr/>
          </p:nvSpPr>
          <p:spPr>
            <a:xfrm>
              <a:off x="5754291" y="1289447"/>
              <a:ext cx="279797" cy="257175"/>
            </a:xfrm>
            <a:custGeom>
              <a:avLst/>
              <a:gdLst/>
              <a:ahLst/>
              <a:cxnLst/>
              <a:rect l="l" t="t" r="r" b="b"/>
              <a:pathLst>
                <a:path w="99" h="91" extrusionOk="0">
                  <a:moveTo>
                    <a:pt x="16" y="91"/>
                  </a:moveTo>
                  <a:cubicBezTo>
                    <a:pt x="29" y="88"/>
                    <a:pt x="43" y="87"/>
                    <a:pt x="56" y="81"/>
                  </a:cubicBezTo>
                  <a:cubicBezTo>
                    <a:pt x="57" y="78"/>
                    <a:pt x="60" y="72"/>
                    <a:pt x="62" y="69"/>
                  </a:cubicBezTo>
                  <a:cubicBezTo>
                    <a:pt x="66" y="66"/>
                    <a:pt x="70" y="65"/>
                    <a:pt x="74" y="63"/>
                  </a:cubicBezTo>
                  <a:cubicBezTo>
                    <a:pt x="75" y="59"/>
                    <a:pt x="75" y="53"/>
                    <a:pt x="76" y="49"/>
                  </a:cubicBezTo>
                  <a:cubicBezTo>
                    <a:pt x="82" y="46"/>
                    <a:pt x="89" y="42"/>
                    <a:pt x="95" y="38"/>
                  </a:cubicBezTo>
                  <a:cubicBezTo>
                    <a:pt x="98" y="26"/>
                    <a:pt x="99" y="13"/>
                    <a:pt x="98" y="1"/>
                  </a:cubicBezTo>
                  <a:cubicBezTo>
                    <a:pt x="96" y="0"/>
                    <a:pt x="92" y="1"/>
                    <a:pt x="90" y="3"/>
                  </a:cubicBezTo>
                  <a:cubicBezTo>
                    <a:pt x="89" y="4"/>
                    <a:pt x="88" y="7"/>
                    <a:pt x="87" y="9"/>
                  </a:cubicBezTo>
                  <a:cubicBezTo>
                    <a:pt x="87" y="9"/>
                    <a:pt x="86" y="13"/>
                    <a:pt x="86" y="13"/>
                  </a:cubicBezTo>
                  <a:cubicBezTo>
                    <a:pt x="86" y="13"/>
                    <a:pt x="83" y="9"/>
                    <a:pt x="80" y="11"/>
                  </a:cubicBezTo>
                  <a:cubicBezTo>
                    <a:pt x="78" y="12"/>
                    <a:pt x="76" y="22"/>
                    <a:pt x="76" y="22"/>
                  </a:cubicBezTo>
                  <a:cubicBezTo>
                    <a:pt x="52" y="28"/>
                    <a:pt x="24" y="33"/>
                    <a:pt x="0" y="39"/>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64" name="Google Shape;564;p44"/>
            <p:cNvSpPr/>
            <p:nvPr/>
          </p:nvSpPr>
          <p:spPr>
            <a:xfrm>
              <a:off x="5681663" y="1388270"/>
              <a:ext cx="70247" cy="121444"/>
            </a:xfrm>
            <a:custGeom>
              <a:avLst/>
              <a:gdLst/>
              <a:ahLst/>
              <a:cxnLst/>
              <a:rect l="l" t="t" r="r" b="b"/>
              <a:pathLst>
                <a:path w="25" h="43" extrusionOk="0">
                  <a:moveTo>
                    <a:pt x="25" y="0"/>
                  </a:moveTo>
                  <a:cubicBezTo>
                    <a:pt x="23" y="17"/>
                    <a:pt x="14" y="33"/>
                    <a:pt x="0" y="4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65" name="Google Shape;565;p44"/>
            <p:cNvSpPr/>
            <p:nvPr/>
          </p:nvSpPr>
          <p:spPr>
            <a:xfrm>
              <a:off x="5813822" y="1428751"/>
              <a:ext cx="133350" cy="90488"/>
            </a:xfrm>
            <a:custGeom>
              <a:avLst/>
              <a:gdLst/>
              <a:ahLst/>
              <a:cxnLst/>
              <a:rect l="l" t="t" r="r" b="b"/>
              <a:pathLst>
                <a:path w="47" h="32" extrusionOk="0">
                  <a:moveTo>
                    <a:pt x="35" y="32"/>
                  </a:moveTo>
                  <a:cubicBezTo>
                    <a:pt x="39" y="22"/>
                    <a:pt x="43" y="12"/>
                    <a:pt x="47" y="1"/>
                  </a:cubicBezTo>
                  <a:cubicBezTo>
                    <a:pt x="45" y="0"/>
                    <a:pt x="41" y="1"/>
                    <a:pt x="40" y="2"/>
                  </a:cubicBezTo>
                  <a:cubicBezTo>
                    <a:pt x="38" y="4"/>
                    <a:pt x="36" y="5"/>
                    <a:pt x="35" y="7"/>
                  </a:cubicBezTo>
                  <a:cubicBezTo>
                    <a:pt x="31" y="12"/>
                    <a:pt x="29" y="17"/>
                    <a:pt x="27" y="23"/>
                  </a:cubicBezTo>
                  <a:cubicBezTo>
                    <a:pt x="14" y="26"/>
                    <a:pt x="11" y="26"/>
                    <a:pt x="0" y="2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66" name="Google Shape;566;p44"/>
            <p:cNvSpPr/>
            <p:nvPr/>
          </p:nvSpPr>
          <p:spPr>
            <a:xfrm>
              <a:off x="5932885" y="1377554"/>
              <a:ext cx="45244" cy="90488"/>
            </a:xfrm>
            <a:custGeom>
              <a:avLst/>
              <a:gdLst/>
              <a:ahLst/>
              <a:cxnLst/>
              <a:rect l="l" t="t" r="r" b="b"/>
              <a:pathLst>
                <a:path w="16" h="32" extrusionOk="0">
                  <a:moveTo>
                    <a:pt x="10" y="32"/>
                  </a:moveTo>
                  <a:cubicBezTo>
                    <a:pt x="12" y="22"/>
                    <a:pt x="14" y="12"/>
                    <a:pt x="16" y="2"/>
                  </a:cubicBezTo>
                  <a:cubicBezTo>
                    <a:pt x="15" y="0"/>
                    <a:pt x="12" y="0"/>
                    <a:pt x="10" y="1"/>
                  </a:cubicBezTo>
                  <a:cubicBezTo>
                    <a:pt x="8" y="2"/>
                    <a:pt x="6" y="3"/>
                    <a:pt x="5" y="5"/>
                  </a:cubicBezTo>
                  <a:cubicBezTo>
                    <a:pt x="2" y="9"/>
                    <a:pt x="0" y="14"/>
                    <a:pt x="0" y="1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67" name="Google Shape;567;p44"/>
            <p:cNvSpPr/>
            <p:nvPr/>
          </p:nvSpPr>
          <p:spPr>
            <a:xfrm>
              <a:off x="5822157" y="1447801"/>
              <a:ext cx="88106" cy="16669"/>
            </a:xfrm>
            <a:custGeom>
              <a:avLst/>
              <a:gdLst/>
              <a:ahLst/>
              <a:cxnLst/>
              <a:rect l="l" t="t" r="r" b="b"/>
              <a:pathLst>
                <a:path w="31" h="6" extrusionOk="0">
                  <a:moveTo>
                    <a:pt x="31" y="0"/>
                  </a:moveTo>
                  <a:cubicBezTo>
                    <a:pt x="23" y="2"/>
                    <a:pt x="8" y="4"/>
                    <a:pt x="0" y="6"/>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68" name="Google Shape;568;p44"/>
            <p:cNvSpPr/>
            <p:nvPr/>
          </p:nvSpPr>
          <p:spPr>
            <a:xfrm>
              <a:off x="5969795" y="1318022"/>
              <a:ext cx="41672" cy="88106"/>
            </a:xfrm>
            <a:custGeom>
              <a:avLst/>
              <a:gdLst/>
              <a:ahLst/>
              <a:cxnLst/>
              <a:rect l="l" t="t" r="r" b="b"/>
              <a:pathLst>
                <a:path w="15" h="31" extrusionOk="0">
                  <a:moveTo>
                    <a:pt x="14" y="31"/>
                  </a:moveTo>
                  <a:cubicBezTo>
                    <a:pt x="15" y="22"/>
                    <a:pt x="13" y="14"/>
                    <a:pt x="11" y="6"/>
                  </a:cubicBezTo>
                  <a:cubicBezTo>
                    <a:pt x="10" y="4"/>
                    <a:pt x="10" y="3"/>
                    <a:pt x="9" y="2"/>
                  </a:cubicBezTo>
                  <a:cubicBezTo>
                    <a:pt x="8" y="1"/>
                    <a:pt x="6" y="0"/>
                    <a:pt x="5" y="1"/>
                  </a:cubicBezTo>
                  <a:cubicBezTo>
                    <a:pt x="4" y="1"/>
                    <a:pt x="3" y="3"/>
                    <a:pt x="2" y="5"/>
                  </a:cubicBezTo>
                  <a:cubicBezTo>
                    <a:pt x="1" y="9"/>
                    <a:pt x="0" y="15"/>
                    <a:pt x="0" y="2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69" name="Google Shape;569;p44"/>
            <p:cNvSpPr/>
            <p:nvPr/>
          </p:nvSpPr>
          <p:spPr>
            <a:xfrm>
              <a:off x="5836445" y="1396604"/>
              <a:ext cx="107156" cy="22622"/>
            </a:xfrm>
            <a:custGeom>
              <a:avLst/>
              <a:gdLst/>
              <a:ahLst/>
              <a:cxnLst/>
              <a:rect l="l" t="t" r="r" b="b"/>
              <a:pathLst>
                <a:path w="38" h="8" extrusionOk="0">
                  <a:moveTo>
                    <a:pt x="0" y="8"/>
                  </a:moveTo>
                  <a:cubicBezTo>
                    <a:pt x="7" y="7"/>
                    <a:pt x="31" y="3"/>
                    <a:pt x="38"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70" name="Google Shape;570;p44"/>
            <p:cNvSpPr/>
            <p:nvPr/>
          </p:nvSpPr>
          <p:spPr>
            <a:xfrm>
              <a:off x="4991101" y="1708547"/>
              <a:ext cx="444104" cy="531019"/>
            </a:xfrm>
            <a:custGeom>
              <a:avLst/>
              <a:gdLst/>
              <a:ahLst/>
              <a:cxnLst/>
              <a:rect l="l" t="t" r="r" b="b"/>
              <a:pathLst>
                <a:path w="157" h="188" extrusionOk="0">
                  <a:moveTo>
                    <a:pt x="31" y="70"/>
                  </a:moveTo>
                  <a:cubicBezTo>
                    <a:pt x="21" y="83"/>
                    <a:pt x="14" y="94"/>
                    <a:pt x="7" y="108"/>
                  </a:cubicBezTo>
                  <a:cubicBezTo>
                    <a:pt x="0" y="123"/>
                    <a:pt x="16" y="183"/>
                    <a:pt x="31" y="186"/>
                  </a:cubicBezTo>
                  <a:cubicBezTo>
                    <a:pt x="41" y="188"/>
                    <a:pt x="52" y="185"/>
                    <a:pt x="62" y="180"/>
                  </a:cubicBezTo>
                  <a:cubicBezTo>
                    <a:pt x="71" y="175"/>
                    <a:pt x="79" y="167"/>
                    <a:pt x="86" y="160"/>
                  </a:cubicBezTo>
                  <a:cubicBezTo>
                    <a:pt x="112" y="134"/>
                    <a:pt x="136" y="106"/>
                    <a:pt x="157" y="76"/>
                  </a:cubicBezTo>
                  <a:cubicBezTo>
                    <a:pt x="134" y="52"/>
                    <a:pt x="114" y="25"/>
                    <a:pt x="91" y="0"/>
                  </a:cubicBezTo>
                  <a:cubicBezTo>
                    <a:pt x="70" y="23"/>
                    <a:pt x="50" y="47"/>
                    <a:pt x="31" y="7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71" name="Google Shape;571;p44"/>
            <p:cNvSpPr/>
            <p:nvPr/>
          </p:nvSpPr>
          <p:spPr>
            <a:xfrm>
              <a:off x="5104210" y="1844278"/>
              <a:ext cx="40481" cy="259556"/>
            </a:xfrm>
            <a:custGeom>
              <a:avLst/>
              <a:gdLst/>
              <a:ahLst/>
              <a:cxnLst/>
              <a:rect l="l" t="t" r="r" b="b"/>
              <a:pathLst>
                <a:path w="14" h="92" extrusionOk="0">
                  <a:moveTo>
                    <a:pt x="8" y="92"/>
                  </a:moveTo>
                  <a:cubicBezTo>
                    <a:pt x="0" y="62"/>
                    <a:pt x="1" y="30"/>
                    <a:pt x="10" y="0"/>
                  </a:cubicBezTo>
                  <a:cubicBezTo>
                    <a:pt x="6" y="17"/>
                    <a:pt x="8" y="37"/>
                    <a:pt x="14" y="5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72" name="Google Shape;572;p44"/>
            <p:cNvSpPr/>
            <p:nvPr/>
          </p:nvSpPr>
          <p:spPr>
            <a:xfrm>
              <a:off x="4180285" y="452438"/>
              <a:ext cx="458391" cy="1114425"/>
            </a:xfrm>
            <a:custGeom>
              <a:avLst/>
              <a:gdLst/>
              <a:ahLst/>
              <a:cxnLst/>
              <a:rect l="l" t="t" r="r" b="b"/>
              <a:pathLst>
                <a:path w="162" h="394" extrusionOk="0">
                  <a:moveTo>
                    <a:pt x="149" y="314"/>
                  </a:moveTo>
                  <a:cubicBezTo>
                    <a:pt x="142" y="292"/>
                    <a:pt x="138" y="266"/>
                    <a:pt x="132" y="241"/>
                  </a:cubicBezTo>
                  <a:cubicBezTo>
                    <a:pt x="132" y="241"/>
                    <a:pt x="128" y="240"/>
                    <a:pt x="127" y="238"/>
                  </a:cubicBezTo>
                  <a:cubicBezTo>
                    <a:pt x="126" y="231"/>
                    <a:pt x="124" y="223"/>
                    <a:pt x="122" y="217"/>
                  </a:cubicBezTo>
                  <a:cubicBezTo>
                    <a:pt x="117" y="195"/>
                    <a:pt x="113" y="177"/>
                    <a:pt x="113" y="166"/>
                  </a:cubicBezTo>
                  <a:cubicBezTo>
                    <a:pt x="113" y="166"/>
                    <a:pt x="113" y="166"/>
                    <a:pt x="113" y="166"/>
                  </a:cubicBezTo>
                  <a:cubicBezTo>
                    <a:pt x="113" y="166"/>
                    <a:pt x="132" y="172"/>
                    <a:pt x="144" y="168"/>
                  </a:cubicBezTo>
                  <a:cubicBezTo>
                    <a:pt x="162" y="163"/>
                    <a:pt x="162" y="82"/>
                    <a:pt x="149" y="42"/>
                  </a:cubicBezTo>
                  <a:cubicBezTo>
                    <a:pt x="143" y="24"/>
                    <a:pt x="139" y="14"/>
                    <a:pt x="129" y="1"/>
                  </a:cubicBezTo>
                  <a:cubicBezTo>
                    <a:pt x="113" y="0"/>
                    <a:pt x="96" y="0"/>
                    <a:pt x="80" y="3"/>
                  </a:cubicBezTo>
                  <a:cubicBezTo>
                    <a:pt x="78" y="49"/>
                    <a:pt x="47" y="93"/>
                    <a:pt x="0" y="95"/>
                  </a:cubicBezTo>
                  <a:cubicBezTo>
                    <a:pt x="3" y="103"/>
                    <a:pt x="9" y="110"/>
                    <a:pt x="14" y="115"/>
                  </a:cubicBezTo>
                  <a:cubicBezTo>
                    <a:pt x="21" y="121"/>
                    <a:pt x="25" y="122"/>
                    <a:pt x="34" y="119"/>
                  </a:cubicBezTo>
                  <a:cubicBezTo>
                    <a:pt x="44" y="171"/>
                    <a:pt x="42" y="225"/>
                    <a:pt x="41" y="277"/>
                  </a:cubicBezTo>
                  <a:cubicBezTo>
                    <a:pt x="65" y="293"/>
                    <a:pt x="121" y="387"/>
                    <a:pt x="150" y="393"/>
                  </a:cubicBezTo>
                  <a:cubicBezTo>
                    <a:pt x="158" y="394"/>
                    <a:pt x="152" y="323"/>
                    <a:pt x="149" y="31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73" name="Google Shape;573;p44"/>
            <p:cNvSpPr/>
            <p:nvPr/>
          </p:nvSpPr>
          <p:spPr>
            <a:xfrm>
              <a:off x="4400551" y="873920"/>
              <a:ext cx="125016" cy="192881"/>
            </a:xfrm>
            <a:custGeom>
              <a:avLst/>
              <a:gdLst/>
              <a:ahLst/>
              <a:cxnLst/>
              <a:rect l="l" t="t" r="r" b="b"/>
              <a:pathLst>
                <a:path w="44" h="68" extrusionOk="0">
                  <a:moveTo>
                    <a:pt x="44" y="68"/>
                  </a:moveTo>
                  <a:cubicBezTo>
                    <a:pt x="25" y="49"/>
                    <a:pt x="10" y="25"/>
                    <a:pt x="0" y="0"/>
                  </a:cubicBezTo>
                  <a:cubicBezTo>
                    <a:pt x="10" y="7"/>
                    <a:pt x="18" y="11"/>
                    <a:pt x="35" y="17"/>
                  </a:cubicBezTo>
                  <a:cubicBezTo>
                    <a:pt x="35" y="28"/>
                    <a:pt x="39" y="46"/>
                    <a:pt x="44" y="6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74" name="Google Shape;574;p44"/>
            <p:cNvSpPr/>
            <p:nvPr/>
          </p:nvSpPr>
          <p:spPr>
            <a:xfrm>
              <a:off x="4480322" y="795338"/>
              <a:ext cx="84535" cy="70247"/>
            </a:xfrm>
            <a:custGeom>
              <a:avLst/>
              <a:gdLst/>
              <a:ahLst/>
              <a:cxnLst/>
              <a:rect l="l" t="t" r="r" b="b"/>
              <a:pathLst>
                <a:path w="30" h="25" extrusionOk="0">
                  <a:moveTo>
                    <a:pt x="29" y="8"/>
                  </a:moveTo>
                  <a:cubicBezTo>
                    <a:pt x="30" y="6"/>
                    <a:pt x="29" y="2"/>
                    <a:pt x="24" y="1"/>
                  </a:cubicBezTo>
                  <a:cubicBezTo>
                    <a:pt x="16" y="1"/>
                    <a:pt x="6" y="0"/>
                    <a:pt x="0" y="7"/>
                  </a:cubicBezTo>
                  <a:cubicBezTo>
                    <a:pt x="1" y="13"/>
                    <a:pt x="4" y="19"/>
                    <a:pt x="7" y="22"/>
                  </a:cubicBezTo>
                  <a:cubicBezTo>
                    <a:pt x="11" y="25"/>
                    <a:pt x="16" y="25"/>
                    <a:pt x="20" y="23"/>
                  </a:cubicBezTo>
                  <a:cubicBezTo>
                    <a:pt x="25" y="21"/>
                    <a:pt x="27" y="14"/>
                    <a:pt x="29" y="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75" name="Google Shape;575;p44"/>
            <p:cNvSpPr/>
            <p:nvPr/>
          </p:nvSpPr>
          <p:spPr>
            <a:xfrm>
              <a:off x="4200526" y="696516"/>
              <a:ext cx="53579" cy="27385"/>
            </a:xfrm>
            <a:custGeom>
              <a:avLst/>
              <a:gdLst/>
              <a:ahLst/>
              <a:cxnLst/>
              <a:rect l="l" t="t" r="r" b="b"/>
              <a:pathLst>
                <a:path w="19" h="10" extrusionOk="0">
                  <a:moveTo>
                    <a:pt x="0" y="4"/>
                  </a:moveTo>
                  <a:cubicBezTo>
                    <a:pt x="0" y="3"/>
                    <a:pt x="1" y="2"/>
                    <a:pt x="2" y="1"/>
                  </a:cubicBezTo>
                  <a:cubicBezTo>
                    <a:pt x="4" y="0"/>
                    <a:pt x="5" y="0"/>
                    <a:pt x="6" y="0"/>
                  </a:cubicBezTo>
                  <a:cubicBezTo>
                    <a:pt x="12" y="0"/>
                    <a:pt x="18" y="4"/>
                    <a:pt x="19" y="1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76" name="Google Shape;576;p44"/>
            <p:cNvSpPr/>
            <p:nvPr/>
          </p:nvSpPr>
          <p:spPr>
            <a:xfrm>
              <a:off x="4474370" y="812007"/>
              <a:ext cx="92869" cy="22622"/>
            </a:xfrm>
            <a:custGeom>
              <a:avLst/>
              <a:gdLst/>
              <a:ahLst/>
              <a:cxnLst/>
              <a:rect l="l" t="t" r="r" b="b"/>
              <a:pathLst>
                <a:path w="33" h="8" extrusionOk="0">
                  <a:moveTo>
                    <a:pt x="33" y="1"/>
                  </a:moveTo>
                  <a:cubicBezTo>
                    <a:pt x="22" y="3"/>
                    <a:pt x="11" y="3"/>
                    <a:pt x="0" y="0"/>
                  </a:cubicBezTo>
                  <a:cubicBezTo>
                    <a:pt x="4" y="4"/>
                    <a:pt x="10" y="7"/>
                    <a:pt x="16" y="7"/>
                  </a:cubicBezTo>
                  <a:cubicBezTo>
                    <a:pt x="22" y="8"/>
                    <a:pt x="28" y="5"/>
                    <a:pt x="33" y="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77" name="Google Shape;577;p44"/>
            <p:cNvSpPr/>
            <p:nvPr/>
          </p:nvSpPr>
          <p:spPr>
            <a:xfrm>
              <a:off x="4521994" y="673895"/>
              <a:ext cx="36910" cy="70247"/>
            </a:xfrm>
            <a:custGeom>
              <a:avLst/>
              <a:gdLst/>
              <a:ahLst/>
              <a:cxnLst/>
              <a:rect l="l" t="t" r="r" b="b"/>
              <a:pathLst>
                <a:path w="13" h="25" extrusionOk="0">
                  <a:moveTo>
                    <a:pt x="8" y="25"/>
                  </a:moveTo>
                  <a:cubicBezTo>
                    <a:pt x="9" y="23"/>
                    <a:pt x="11" y="21"/>
                    <a:pt x="12" y="18"/>
                  </a:cubicBezTo>
                  <a:cubicBezTo>
                    <a:pt x="13" y="17"/>
                    <a:pt x="13" y="16"/>
                    <a:pt x="13" y="15"/>
                  </a:cubicBezTo>
                  <a:cubicBezTo>
                    <a:pt x="13" y="13"/>
                    <a:pt x="10" y="12"/>
                    <a:pt x="8" y="10"/>
                  </a:cubicBezTo>
                  <a:cubicBezTo>
                    <a:pt x="4" y="8"/>
                    <a:pt x="1" y="5"/>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78" name="Google Shape;578;p44"/>
            <p:cNvSpPr/>
            <p:nvPr/>
          </p:nvSpPr>
          <p:spPr>
            <a:xfrm>
              <a:off x="4400551" y="639366"/>
              <a:ext cx="65485" cy="16669"/>
            </a:xfrm>
            <a:custGeom>
              <a:avLst/>
              <a:gdLst/>
              <a:ahLst/>
              <a:cxnLst/>
              <a:rect l="l" t="t" r="r" b="b"/>
              <a:pathLst>
                <a:path w="23" h="6" extrusionOk="0">
                  <a:moveTo>
                    <a:pt x="0" y="6"/>
                  </a:moveTo>
                  <a:cubicBezTo>
                    <a:pt x="3" y="3"/>
                    <a:pt x="7" y="1"/>
                    <a:pt x="11" y="0"/>
                  </a:cubicBezTo>
                  <a:cubicBezTo>
                    <a:pt x="15" y="0"/>
                    <a:pt x="20" y="1"/>
                    <a:pt x="23" y="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79" name="Google Shape;579;p44"/>
            <p:cNvSpPr/>
            <p:nvPr/>
          </p:nvSpPr>
          <p:spPr>
            <a:xfrm>
              <a:off x="4408885" y="636985"/>
              <a:ext cx="48816" cy="47625"/>
            </a:xfrm>
            <a:custGeom>
              <a:avLst/>
              <a:gdLst/>
              <a:ahLst/>
              <a:cxnLst/>
              <a:rect l="l" t="t" r="r" b="b"/>
              <a:pathLst>
                <a:path w="17" h="17" extrusionOk="0">
                  <a:moveTo>
                    <a:pt x="17" y="8"/>
                  </a:moveTo>
                  <a:cubicBezTo>
                    <a:pt x="17" y="13"/>
                    <a:pt x="14" y="17"/>
                    <a:pt x="9" y="17"/>
                  </a:cubicBezTo>
                  <a:cubicBezTo>
                    <a:pt x="4" y="17"/>
                    <a:pt x="0" y="14"/>
                    <a:pt x="0" y="9"/>
                  </a:cubicBezTo>
                  <a:cubicBezTo>
                    <a:pt x="0" y="4"/>
                    <a:pt x="4" y="0"/>
                    <a:pt x="8" y="0"/>
                  </a:cubicBezTo>
                  <a:cubicBezTo>
                    <a:pt x="13" y="0"/>
                    <a:pt x="17" y="4"/>
                    <a:pt x="17" y="8"/>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0" name="Google Shape;580;p44"/>
            <p:cNvSpPr/>
            <p:nvPr/>
          </p:nvSpPr>
          <p:spPr>
            <a:xfrm>
              <a:off x="4536282" y="625079"/>
              <a:ext cx="65485" cy="17860"/>
            </a:xfrm>
            <a:custGeom>
              <a:avLst/>
              <a:gdLst/>
              <a:ahLst/>
              <a:cxnLst/>
              <a:rect l="l" t="t" r="r" b="b"/>
              <a:pathLst>
                <a:path w="23" h="6" extrusionOk="0">
                  <a:moveTo>
                    <a:pt x="0" y="6"/>
                  </a:moveTo>
                  <a:cubicBezTo>
                    <a:pt x="3" y="3"/>
                    <a:pt x="7" y="1"/>
                    <a:pt x="11" y="0"/>
                  </a:cubicBezTo>
                  <a:cubicBezTo>
                    <a:pt x="16" y="0"/>
                    <a:pt x="20" y="1"/>
                    <a:pt x="23" y="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1" name="Google Shape;581;p44"/>
            <p:cNvSpPr/>
            <p:nvPr/>
          </p:nvSpPr>
          <p:spPr>
            <a:xfrm>
              <a:off x="4544616" y="622697"/>
              <a:ext cx="51197" cy="47625"/>
            </a:xfrm>
            <a:custGeom>
              <a:avLst/>
              <a:gdLst/>
              <a:ahLst/>
              <a:cxnLst/>
              <a:rect l="l" t="t" r="r" b="b"/>
              <a:pathLst>
                <a:path w="18" h="17" extrusionOk="0">
                  <a:moveTo>
                    <a:pt x="18" y="9"/>
                  </a:moveTo>
                  <a:cubicBezTo>
                    <a:pt x="18" y="13"/>
                    <a:pt x="14" y="17"/>
                    <a:pt x="9" y="17"/>
                  </a:cubicBezTo>
                  <a:cubicBezTo>
                    <a:pt x="5" y="17"/>
                    <a:pt x="1" y="14"/>
                    <a:pt x="1" y="9"/>
                  </a:cubicBezTo>
                  <a:cubicBezTo>
                    <a:pt x="0" y="4"/>
                    <a:pt x="4" y="0"/>
                    <a:pt x="9" y="0"/>
                  </a:cubicBezTo>
                  <a:cubicBezTo>
                    <a:pt x="14" y="0"/>
                    <a:pt x="17" y="4"/>
                    <a:pt x="18" y="9"/>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2" name="Google Shape;582;p44"/>
            <p:cNvSpPr/>
            <p:nvPr/>
          </p:nvSpPr>
          <p:spPr>
            <a:xfrm>
              <a:off x="4363641" y="583407"/>
              <a:ext cx="108347" cy="33338"/>
            </a:xfrm>
            <a:custGeom>
              <a:avLst/>
              <a:gdLst/>
              <a:ahLst/>
              <a:cxnLst/>
              <a:rect l="l" t="t" r="r" b="b"/>
              <a:pathLst>
                <a:path w="38" h="12" extrusionOk="0">
                  <a:moveTo>
                    <a:pt x="0" y="12"/>
                  </a:moveTo>
                  <a:cubicBezTo>
                    <a:pt x="10" y="3"/>
                    <a:pt x="25" y="0"/>
                    <a:pt x="38" y="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3" name="Google Shape;583;p44"/>
            <p:cNvSpPr/>
            <p:nvPr/>
          </p:nvSpPr>
          <p:spPr>
            <a:xfrm>
              <a:off x="4525566" y="569120"/>
              <a:ext cx="64294" cy="16669"/>
            </a:xfrm>
            <a:custGeom>
              <a:avLst/>
              <a:gdLst/>
              <a:ahLst/>
              <a:cxnLst/>
              <a:rect l="l" t="t" r="r" b="b"/>
              <a:pathLst>
                <a:path w="23" h="6" extrusionOk="0">
                  <a:moveTo>
                    <a:pt x="0" y="6"/>
                  </a:moveTo>
                  <a:cubicBezTo>
                    <a:pt x="6" y="1"/>
                    <a:pt x="16" y="0"/>
                    <a:pt x="23" y="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4" name="Google Shape;584;p44"/>
            <p:cNvSpPr/>
            <p:nvPr/>
          </p:nvSpPr>
          <p:spPr>
            <a:xfrm>
              <a:off x="3731420" y="2295526"/>
              <a:ext cx="1302544" cy="579835"/>
            </a:xfrm>
            <a:custGeom>
              <a:avLst/>
              <a:gdLst/>
              <a:ahLst/>
              <a:cxnLst/>
              <a:rect l="l" t="t" r="r" b="b"/>
              <a:pathLst>
                <a:path w="461" h="205" extrusionOk="0">
                  <a:moveTo>
                    <a:pt x="461" y="205"/>
                  </a:moveTo>
                  <a:cubicBezTo>
                    <a:pt x="0" y="205"/>
                    <a:pt x="0" y="205"/>
                    <a:pt x="0" y="205"/>
                  </a:cubicBezTo>
                  <a:cubicBezTo>
                    <a:pt x="1" y="199"/>
                    <a:pt x="3" y="192"/>
                    <a:pt x="4" y="185"/>
                  </a:cubicBezTo>
                  <a:cubicBezTo>
                    <a:pt x="4" y="185"/>
                    <a:pt x="3" y="185"/>
                    <a:pt x="3" y="185"/>
                  </a:cubicBezTo>
                  <a:cubicBezTo>
                    <a:pt x="4" y="182"/>
                    <a:pt x="5" y="179"/>
                    <a:pt x="6" y="176"/>
                  </a:cubicBezTo>
                  <a:cubicBezTo>
                    <a:pt x="14" y="139"/>
                    <a:pt x="28" y="99"/>
                    <a:pt x="48" y="55"/>
                  </a:cubicBezTo>
                  <a:cubicBezTo>
                    <a:pt x="54" y="43"/>
                    <a:pt x="60" y="31"/>
                    <a:pt x="67" y="18"/>
                  </a:cubicBezTo>
                  <a:cubicBezTo>
                    <a:pt x="70" y="13"/>
                    <a:pt x="73" y="7"/>
                    <a:pt x="76" y="0"/>
                  </a:cubicBezTo>
                  <a:cubicBezTo>
                    <a:pt x="82" y="3"/>
                    <a:pt x="89" y="6"/>
                    <a:pt x="95" y="9"/>
                  </a:cubicBezTo>
                  <a:cubicBezTo>
                    <a:pt x="97" y="10"/>
                    <a:pt x="100" y="10"/>
                    <a:pt x="102" y="11"/>
                  </a:cubicBezTo>
                  <a:cubicBezTo>
                    <a:pt x="108" y="14"/>
                    <a:pt x="114" y="16"/>
                    <a:pt x="120" y="18"/>
                  </a:cubicBezTo>
                  <a:cubicBezTo>
                    <a:pt x="122" y="19"/>
                    <a:pt x="124" y="20"/>
                    <a:pt x="125" y="20"/>
                  </a:cubicBezTo>
                  <a:cubicBezTo>
                    <a:pt x="128" y="21"/>
                    <a:pt x="130" y="22"/>
                    <a:pt x="132" y="22"/>
                  </a:cubicBezTo>
                  <a:cubicBezTo>
                    <a:pt x="135" y="23"/>
                    <a:pt x="138" y="24"/>
                    <a:pt x="141" y="25"/>
                  </a:cubicBezTo>
                  <a:cubicBezTo>
                    <a:pt x="141" y="26"/>
                    <a:pt x="141" y="26"/>
                    <a:pt x="141" y="26"/>
                  </a:cubicBezTo>
                  <a:cubicBezTo>
                    <a:pt x="144" y="27"/>
                    <a:pt x="147" y="28"/>
                    <a:pt x="150" y="28"/>
                  </a:cubicBezTo>
                  <a:cubicBezTo>
                    <a:pt x="154" y="29"/>
                    <a:pt x="157" y="30"/>
                    <a:pt x="160" y="31"/>
                  </a:cubicBezTo>
                  <a:cubicBezTo>
                    <a:pt x="163" y="32"/>
                    <a:pt x="166" y="33"/>
                    <a:pt x="170" y="34"/>
                  </a:cubicBezTo>
                  <a:cubicBezTo>
                    <a:pt x="173" y="35"/>
                    <a:pt x="175" y="36"/>
                    <a:pt x="178" y="36"/>
                  </a:cubicBezTo>
                  <a:cubicBezTo>
                    <a:pt x="180" y="37"/>
                    <a:pt x="182" y="37"/>
                    <a:pt x="183" y="38"/>
                  </a:cubicBezTo>
                  <a:cubicBezTo>
                    <a:pt x="185" y="38"/>
                    <a:pt x="187" y="39"/>
                    <a:pt x="189" y="39"/>
                  </a:cubicBezTo>
                  <a:cubicBezTo>
                    <a:pt x="192" y="40"/>
                    <a:pt x="195" y="41"/>
                    <a:pt x="198" y="41"/>
                  </a:cubicBezTo>
                  <a:cubicBezTo>
                    <a:pt x="199" y="41"/>
                    <a:pt x="199" y="41"/>
                    <a:pt x="199" y="41"/>
                  </a:cubicBezTo>
                  <a:cubicBezTo>
                    <a:pt x="202" y="42"/>
                    <a:pt x="205" y="43"/>
                    <a:pt x="207" y="43"/>
                  </a:cubicBezTo>
                  <a:cubicBezTo>
                    <a:pt x="211" y="44"/>
                    <a:pt x="216" y="45"/>
                    <a:pt x="220" y="46"/>
                  </a:cubicBezTo>
                  <a:cubicBezTo>
                    <a:pt x="222" y="46"/>
                    <a:pt x="225" y="47"/>
                    <a:pt x="227" y="47"/>
                  </a:cubicBezTo>
                  <a:cubicBezTo>
                    <a:pt x="234" y="49"/>
                    <a:pt x="241" y="50"/>
                    <a:pt x="248" y="51"/>
                  </a:cubicBezTo>
                  <a:cubicBezTo>
                    <a:pt x="251" y="51"/>
                    <a:pt x="254" y="52"/>
                    <a:pt x="258" y="52"/>
                  </a:cubicBezTo>
                  <a:cubicBezTo>
                    <a:pt x="259" y="53"/>
                    <a:pt x="261" y="53"/>
                    <a:pt x="263" y="53"/>
                  </a:cubicBezTo>
                  <a:cubicBezTo>
                    <a:pt x="266" y="53"/>
                    <a:pt x="268" y="54"/>
                    <a:pt x="270" y="54"/>
                  </a:cubicBezTo>
                  <a:cubicBezTo>
                    <a:pt x="272" y="54"/>
                    <a:pt x="275" y="55"/>
                    <a:pt x="278" y="55"/>
                  </a:cubicBezTo>
                  <a:cubicBezTo>
                    <a:pt x="281" y="55"/>
                    <a:pt x="284" y="56"/>
                    <a:pt x="287" y="56"/>
                  </a:cubicBezTo>
                  <a:cubicBezTo>
                    <a:pt x="294" y="57"/>
                    <a:pt x="301" y="58"/>
                    <a:pt x="307" y="58"/>
                  </a:cubicBezTo>
                  <a:cubicBezTo>
                    <a:pt x="310" y="58"/>
                    <a:pt x="313" y="59"/>
                    <a:pt x="316" y="59"/>
                  </a:cubicBezTo>
                  <a:cubicBezTo>
                    <a:pt x="316" y="59"/>
                    <a:pt x="316" y="59"/>
                    <a:pt x="316" y="59"/>
                  </a:cubicBezTo>
                  <a:cubicBezTo>
                    <a:pt x="318" y="59"/>
                    <a:pt x="319" y="59"/>
                    <a:pt x="321" y="59"/>
                  </a:cubicBezTo>
                  <a:cubicBezTo>
                    <a:pt x="321" y="59"/>
                    <a:pt x="321" y="59"/>
                    <a:pt x="321" y="59"/>
                  </a:cubicBezTo>
                  <a:cubicBezTo>
                    <a:pt x="323" y="59"/>
                    <a:pt x="325" y="59"/>
                    <a:pt x="327" y="60"/>
                  </a:cubicBezTo>
                  <a:cubicBezTo>
                    <a:pt x="330" y="60"/>
                    <a:pt x="334" y="60"/>
                    <a:pt x="337" y="60"/>
                  </a:cubicBezTo>
                  <a:cubicBezTo>
                    <a:pt x="340" y="60"/>
                    <a:pt x="343" y="60"/>
                    <a:pt x="346" y="61"/>
                  </a:cubicBezTo>
                  <a:cubicBezTo>
                    <a:pt x="355" y="61"/>
                    <a:pt x="364" y="61"/>
                    <a:pt x="373" y="61"/>
                  </a:cubicBezTo>
                  <a:cubicBezTo>
                    <a:pt x="375" y="61"/>
                    <a:pt x="377" y="61"/>
                    <a:pt x="379" y="61"/>
                  </a:cubicBezTo>
                  <a:cubicBezTo>
                    <a:pt x="390" y="61"/>
                    <a:pt x="400" y="61"/>
                    <a:pt x="411" y="61"/>
                  </a:cubicBezTo>
                  <a:cubicBezTo>
                    <a:pt x="413" y="76"/>
                    <a:pt x="415" y="91"/>
                    <a:pt x="417" y="106"/>
                  </a:cubicBezTo>
                  <a:cubicBezTo>
                    <a:pt x="431" y="137"/>
                    <a:pt x="446" y="170"/>
                    <a:pt x="461" y="205"/>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5" name="Google Shape;585;p44"/>
            <p:cNvSpPr/>
            <p:nvPr/>
          </p:nvSpPr>
          <p:spPr>
            <a:xfrm>
              <a:off x="3731420" y="2295526"/>
              <a:ext cx="892969" cy="579835"/>
            </a:xfrm>
            <a:custGeom>
              <a:avLst/>
              <a:gdLst/>
              <a:ahLst/>
              <a:cxnLst/>
              <a:rect l="l" t="t" r="r" b="b"/>
              <a:pathLst>
                <a:path w="316" h="205" extrusionOk="0">
                  <a:moveTo>
                    <a:pt x="316" y="59"/>
                  </a:moveTo>
                  <a:cubicBezTo>
                    <a:pt x="316" y="59"/>
                    <a:pt x="316" y="59"/>
                    <a:pt x="316" y="59"/>
                  </a:cubicBezTo>
                  <a:cubicBezTo>
                    <a:pt x="316" y="59"/>
                    <a:pt x="316" y="59"/>
                    <a:pt x="316" y="59"/>
                  </a:cubicBezTo>
                  <a:cubicBezTo>
                    <a:pt x="315" y="66"/>
                    <a:pt x="313" y="74"/>
                    <a:pt x="312" y="82"/>
                  </a:cubicBezTo>
                  <a:cubicBezTo>
                    <a:pt x="304" y="118"/>
                    <a:pt x="293" y="169"/>
                    <a:pt x="285" y="205"/>
                  </a:cubicBezTo>
                  <a:cubicBezTo>
                    <a:pt x="0" y="205"/>
                    <a:pt x="0" y="205"/>
                    <a:pt x="0" y="205"/>
                  </a:cubicBezTo>
                  <a:cubicBezTo>
                    <a:pt x="1" y="199"/>
                    <a:pt x="3" y="192"/>
                    <a:pt x="4" y="185"/>
                  </a:cubicBezTo>
                  <a:cubicBezTo>
                    <a:pt x="4" y="185"/>
                    <a:pt x="3" y="185"/>
                    <a:pt x="3" y="185"/>
                  </a:cubicBezTo>
                  <a:cubicBezTo>
                    <a:pt x="4" y="182"/>
                    <a:pt x="5" y="179"/>
                    <a:pt x="6" y="176"/>
                  </a:cubicBezTo>
                  <a:cubicBezTo>
                    <a:pt x="14" y="139"/>
                    <a:pt x="28" y="99"/>
                    <a:pt x="48" y="55"/>
                  </a:cubicBezTo>
                  <a:cubicBezTo>
                    <a:pt x="54" y="43"/>
                    <a:pt x="60" y="31"/>
                    <a:pt x="67" y="18"/>
                  </a:cubicBezTo>
                  <a:cubicBezTo>
                    <a:pt x="70" y="13"/>
                    <a:pt x="73" y="7"/>
                    <a:pt x="76" y="0"/>
                  </a:cubicBezTo>
                  <a:cubicBezTo>
                    <a:pt x="163" y="37"/>
                    <a:pt x="220" y="49"/>
                    <a:pt x="316" y="5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6" name="Google Shape;586;p44"/>
            <p:cNvSpPr/>
            <p:nvPr/>
          </p:nvSpPr>
          <p:spPr>
            <a:xfrm>
              <a:off x="3931445" y="2363391"/>
              <a:ext cx="960835" cy="192881"/>
            </a:xfrm>
            <a:custGeom>
              <a:avLst/>
              <a:gdLst/>
              <a:ahLst/>
              <a:cxnLst/>
              <a:rect l="l" t="t" r="r" b="b"/>
              <a:pathLst>
                <a:path w="340" h="68" extrusionOk="0">
                  <a:moveTo>
                    <a:pt x="0" y="0"/>
                  </a:moveTo>
                  <a:cubicBezTo>
                    <a:pt x="105" y="49"/>
                    <a:pt x="225" y="68"/>
                    <a:pt x="340" y="5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7" name="Google Shape;587;p44"/>
            <p:cNvSpPr/>
            <p:nvPr/>
          </p:nvSpPr>
          <p:spPr>
            <a:xfrm>
              <a:off x="3858816" y="2505076"/>
              <a:ext cx="288131" cy="28575"/>
            </a:xfrm>
            <a:custGeom>
              <a:avLst/>
              <a:gdLst/>
              <a:ahLst/>
              <a:cxnLst/>
              <a:rect l="l" t="t" r="r" b="b"/>
              <a:pathLst>
                <a:path w="102" h="10" extrusionOk="0">
                  <a:moveTo>
                    <a:pt x="0" y="1"/>
                  </a:moveTo>
                  <a:cubicBezTo>
                    <a:pt x="34" y="10"/>
                    <a:pt x="69" y="9"/>
                    <a:pt x="102"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8" name="Google Shape;588;p44"/>
            <p:cNvSpPr/>
            <p:nvPr/>
          </p:nvSpPr>
          <p:spPr>
            <a:xfrm>
              <a:off x="4539854" y="2527697"/>
              <a:ext cx="78581" cy="347663"/>
            </a:xfrm>
            <a:custGeom>
              <a:avLst/>
              <a:gdLst/>
              <a:ahLst/>
              <a:cxnLst/>
              <a:rect l="l" t="t" r="r" b="b"/>
              <a:pathLst>
                <a:path w="28" h="123" extrusionOk="0">
                  <a:moveTo>
                    <a:pt x="28" y="0"/>
                  </a:moveTo>
                  <a:cubicBezTo>
                    <a:pt x="28" y="0"/>
                    <a:pt x="28" y="0"/>
                    <a:pt x="28" y="0"/>
                  </a:cubicBezTo>
                  <a:cubicBezTo>
                    <a:pt x="19" y="41"/>
                    <a:pt x="10" y="82"/>
                    <a:pt x="0" y="123"/>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89" name="Google Shape;589;p44"/>
            <p:cNvSpPr/>
            <p:nvPr/>
          </p:nvSpPr>
          <p:spPr>
            <a:xfrm>
              <a:off x="3898107" y="1091804"/>
              <a:ext cx="994173" cy="1384697"/>
            </a:xfrm>
            <a:custGeom>
              <a:avLst/>
              <a:gdLst/>
              <a:ahLst/>
              <a:cxnLst/>
              <a:rect l="l" t="t" r="r" b="b"/>
              <a:pathLst>
                <a:path w="352" h="490" extrusionOk="0">
                  <a:moveTo>
                    <a:pt x="352" y="487"/>
                  </a:moveTo>
                  <a:cubicBezTo>
                    <a:pt x="346" y="449"/>
                    <a:pt x="323" y="363"/>
                    <a:pt x="321" y="341"/>
                  </a:cubicBezTo>
                  <a:cubicBezTo>
                    <a:pt x="312" y="233"/>
                    <a:pt x="344" y="152"/>
                    <a:pt x="328" y="63"/>
                  </a:cubicBezTo>
                  <a:cubicBezTo>
                    <a:pt x="326" y="51"/>
                    <a:pt x="318" y="42"/>
                    <a:pt x="306" y="38"/>
                  </a:cubicBezTo>
                  <a:cubicBezTo>
                    <a:pt x="285" y="32"/>
                    <a:pt x="250" y="21"/>
                    <a:pt x="232" y="15"/>
                  </a:cubicBezTo>
                  <a:cubicBezTo>
                    <a:pt x="232" y="15"/>
                    <a:pt x="250" y="148"/>
                    <a:pt x="242" y="146"/>
                  </a:cubicBezTo>
                  <a:cubicBezTo>
                    <a:pt x="234" y="144"/>
                    <a:pt x="142" y="0"/>
                    <a:pt x="142" y="0"/>
                  </a:cubicBezTo>
                  <a:cubicBezTo>
                    <a:pt x="98" y="5"/>
                    <a:pt x="44" y="12"/>
                    <a:pt x="8" y="28"/>
                  </a:cubicBezTo>
                  <a:cubicBezTo>
                    <a:pt x="0" y="32"/>
                    <a:pt x="40" y="218"/>
                    <a:pt x="74" y="325"/>
                  </a:cubicBezTo>
                  <a:cubicBezTo>
                    <a:pt x="64" y="342"/>
                    <a:pt x="30" y="399"/>
                    <a:pt x="17" y="426"/>
                  </a:cubicBezTo>
                  <a:cubicBezTo>
                    <a:pt x="121" y="474"/>
                    <a:pt x="237" y="490"/>
                    <a:pt x="352" y="48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90" name="Google Shape;590;p44"/>
            <p:cNvSpPr/>
            <p:nvPr/>
          </p:nvSpPr>
          <p:spPr>
            <a:xfrm>
              <a:off x="4180285" y="1114426"/>
              <a:ext cx="427435" cy="520304"/>
            </a:xfrm>
            <a:custGeom>
              <a:avLst/>
              <a:gdLst/>
              <a:ahLst/>
              <a:cxnLst/>
              <a:rect l="l" t="t" r="r" b="b"/>
              <a:pathLst>
                <a:path w="151" h="184" extrusionOk="0">
                  <a:moveTo>
                    <a:pt x="19" y="0"/>
                  </a:moveTo>
                  <a:cubicBezTo>
                    <a:pt x="13" y="18"/>
                    <a:pt x="6" y="37"/>
                    <a:pt x="0" y="55"/>
                  </a:cubicBezTo>
                  <a:cubicBezTo>
                    <a:pt x="18" y="59"/>
                    <a:pt x="37" y="62"/>
                    <a:pt x="55" y="65"/>
                  </a:cubicBezTo>
                  <a:cubicBezTo>
                    <a:pt x="46" y="77"/>
                    <a:pt x="33" y="88"/>
                    <a:pt x="23" y="100"/>
                  </a:cubicBezTo>
                  <a:cubicBezTo>
                    <a:pt x="73" y="115"/>
                    <a:pt x="117" y="144"/>
                    <a:pt x="151" y="184"/>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91" name="Google Shape;591;p44"/>
            <p:cNvSpPr/>
            <p:nvPr/>
          </p:nvSpPr>
          <p:spPr>
            <a:xfrm>
              <a:off x="4593432" y="1159670"/>
              <a:ext cx="169069" cy="475060"/>
            </a:xfrm>
            <a:custGeom>
              <a:avLst/>
              <a:gdLst/>
              <a:ahLst/>
              <a:cxnLst/>
              <a:rect l="l" t="t" r="r" b="b"/>
              <a:pathLst>
                <a:path w="60" h="168" extrusionOk="0">
                  <a:moveTo>
                    <a:pt x="0" y="0"/>
                  </a:moveTo>
                  <a:cubicBezTo>
                    <a:pt x="16" y="12"/>
                    <a:pt x="31" y="26"/>
                    <a:pt x="45" y="41"/>
                  </a:cubicBezTo>
                  <a:cubicBezTo>
                    <a:pt x="33" y="42"/>
                    <a:pt x="21" y="43"/>
                    <a:pt x="9" y="44"/>
                  </a:cubicBezTo>
                  <a:cubicBezTo>
                    <a:pt x="28" y="54"/>
                    <a:pt x="45" y="67"/>
                    <a:pt x="60" y="81"/>
                  </a:cubicBezTo>
                  <a:cubicBezTo>
                    <a:pt x="35" y="104"/>
                    <a:pt x="19" y="135"/>
                    <a:pt x="13" y="168"/>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92" name="Google Shape;592;p44"/>
            <p:cNvSpPr/>
            <p:nvPr/>
          </p:nvSpPr>
          <p:spPr>
            <a:xfrm>
              <a:off x="4589860" y="1515666"/>
              <a:ext cx="79772" cy="938213"/>
            </a:xfrm>
            <a:custGeom>
              <a:avLst/>
              <a:gdLst/>
              <a:ahLst/>
              <a:cxnLst/>
              <a:rect l="l" t="t" r="r" b="b"/>
              <a:pathLst>
                <a:path w="28" h="332" extrusionOk="0">
                  <a:moveTo>
                    <a:pt x="0" y="0"/>
                  </a:moveTo>
                  <a:cubicBezTo>
                    <a:pt x="28" y="108"/>
                    <a:pt x="27" y="141"/>
                    <a:pt x="17" y="332"/>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93" name="Google Shape;593;p44"/>
            <p:cNvSpPr/>
            <p:nvPr/>
          </p:nvSpPr>
          <p:spPr>
            <a:xfrm>
              <a:off x="4067176" y="1869282"/>
              <a:ext cx="294085" cy="370285"/>
            </a:xfrm>
            <a:custGeom>
              <a:avLst/>
              <a:gdLst/>
              <a:ahLst/>
              <a:cxnLst/>
              <a:rect l="l" t="t" r="r" b="b"/>
              <a:pathLst>
                <a:path w="104" h="131" extrusionOk="0">
                  <a:moveTo>
                    <a:pt x="0" y="0"/>
                  </a:moveTo>
                  <a:cubicBezTo>
                    <a:pt x="21" y="52"/>
                    <a:pt x="58" y="98"/>
                    <a:pt x="104" y="131"/>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94" name="Google Shape;594;p44"/>
            <p:cNvSpPr/>
            <p:nvPr/>
          </p:nvSpPr>
          <p:spPr>
            <a:xfrm>
              <a:off x="4194572" y="2270522"/>
              <a:ext cx="460772" cy="175022"/>
            </a:xfrm>
            <a:custGeom>
              <a:avLst/>
              <a:gdLst/>
              <a:ahLst/>
              <a:cxnLst/>
              <a:rect l="l" t="t" r="r" b="b"/>
              <a:pathLst>
                <a:path w="163" h="62" extrusionOk="0">
                  <a:moveTo>
                    <a:pt x="0" y="0"/>
                  </a:moveTo>
                  <a:cubicBezTo>
                    <a:pt x="50" y="30"/>
                    <a:pt x="105" y="51"/>
                    <a:pt x="163" y="62"/>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95" name="Google Shape;595;p44"/>
            <p:cNvSpPr/>
            <p:nvPr/>
          </p:nvSpPr>
          <p:spPr>
            <a:xfrm>
              <a:off x="3858816" y="1965722"/>
              <a:ext cx="864394" cy="267891"/>
            </a:xfrm>
            <a:custGeom>
              <a:avLst/>
              <a:gdLst/>
              <a:ahLst/>
              <a:cxnLst/>
              <a:rect l="l" t="t" r="r" b="b"/>
              <a:pathLst>
                <a:path w="306" h="95" extrusionOk="0">
                  <a:moveTo>
                    <a:pt x="0" y="95"/>
                  </a:moveTo>
                  <a:cubicBezTo>
                    <a:pt x="16" y="1"/>
                    <a:pt x="16" y="1"/>
                    <a:pt x="16" y="1"/>
                  </a:cubicBezTo>
                  <a:cubicBezTo>
                    <a:pt x="16" y="1"/>
                    <a:pt x="198" y="4"/>
                    <a:pt x="198" y="4"/>
                  </a:cubicBezTo>
                  <a:cubicBezTo>
                    <a:pt x="208" y="0"/>
                    <a:pt x="221" y="2"/>
                    <a:pt x="225" y="3"/>
                  </a:cubicBezTo>
                  <a:cubicBezTo>
                    <a:pt x="235" y="4"/>
                    <a:pt x="244" y="6"/>
                    <a:pt x="253" y="10"/>
                  </a:cubicBezTo>
                  <a:cubicBezTo>
                    <a:pt x="262" y="14"/>
                    <a:pt x="271" y="19"/>
                    <a:pt x="280" y="23"/>
                  </a:cubicBezTo>
                  <a:cubicBezTo>
                    <a:pt x="291" y="27"/>
                    <a:pt x="295" y="29"/>
                    <a:pt x="306" y="34"/>
                  </a:cubicBezTo>
                  <a:cubicBezTo>
                    <a:pt x="306" y="37"/>
                    <a:pt x="298" y="42"/>
                    <a:pt x="292" y="42"/>
                  </a:cubicBezTo>
                  <a:cubicBezTo>
                    <a:pt x="288" y="42"/>
                    <a:pt x="270" y="36"/>
                    <a:pt x="257" y="30"/>
                  </a:cubicBezTo>
                  <a:cubicBezTo>
                    <a:pt x="269" y="37"/>
                    <a:pt x="273" y="40"/>
                    <a:pt x="284" y="47"/>
                  </a:cubicBezTo>
                  <a:cubicBezTo>
                    <a:pt x="275" y="63"/>
                    <a:pt x="268" y="77"/>
                    <a:pt x="259" y="94"/>
                  </a:cubicBezTo>
                  <a:cubicBezTo>
                    <a:pt x="234" y="80"/>
                    <a:pt x="208" y="63"/>
                    <a:pt x="189" y="49"/>
                  </a:cubicBezTo>
                  <a:lnTo>
                    <a:pt x="0" y="9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96" name="Google Shape;596;p44"/>
            <p:cNvSpPr/>
            <p:nvPr/>
          </p:nvSpPr>
          <p:spPr>
            <a:xfrm>
              <a:off x="4519613" y="2050257"/>
              <a:ext cx="345281" cy="195262"/>
            </a:xfrm>
            <a:custGeom>
              <a:avLst/>
              <a:gdLst/>
              <a:ahLst/>
              <a:cxnLst/>
              <a:rect l="l" t="t" r="r" b="b"/>
              <a:pathLst>
                <a:path w="122" h="69" extrusionOk="0">
                  <a:moveTo>
                    <a:pt x="0" y="49"/>
                  </a:moveTo>
                  <a:cubicBezTo>
                    <a:pt x="12" y="56"/>
                    <a:pt x="23" y="64"/>
                    <a:pt x="36" y="69"/>
                  </a:cubicBezTo>
                  <a:cubicBezTo>
                    <a:pt x="39" y="68"/>
                    <a:pt x="45" y="65"/>
                    <a:pt x="49" y="64"/>
                  </a:cubicBezTo>
                  <a:cubicBezTo>
                    <a:pt x="53" y="65"/>
                    <a:pt x="57" y="67"/>
                    <a:pt x="62" y="68"/>
                  </a:cubicBezTo>
                  <a:cubicBezTo>
                    <a:pt x="65" y="66"/>
                    <a:pt x="69" y="62"/>
                    <a:pt x="73" y="60"/>
                  </a:cubicBezTo>
                  <a:cubicBezTo>
                    <a:pt x="79" y="61"/>
                    <a:pt x="79" y="62"/>
                    <a:pt x="85" y="63"/>
                  </a:cubicBezTo>
                  <a:cubicBezTo>
                    <a:pt x="96" y="57"/>
                    <a:pt x="114" y="49"/>
                    <a:pt x="122" y="40"/>
                  </a:cubicBezTo>
                  <a:cubicBezTo>
                    <a:pt x="121" y="37"/>
                    <a:pt x="117" y="35"/>
                    <a:pt x="115" y="36"/>
                  </a:cubicBezTo>
                  <a:cubicBezTo>
                    <a:pt x="109" y="36"/>
                    <a:pt x="104" y="38"/>
                    <a:pt x="99" y="39"/>
                  </a:cubicBezTo>
                  <a:cubicBezTo>
                    <a:pt x="95" y="40"/>
                    <a:pt x="92" y="41"/>
                    <a:pt x="89" y="42"/>
                  </a:cubicBezTo>
                  <a:cubicBezTo>
                    <a:pt x="67" y="30"/>
                    <a:pt x="45" y="12"/>
                    <a:pt x="24" y="0"/>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97" name="Google Shape;597;p44"/>
            <p:cNvSpPr/>
            <p:nvPr/>
          </p:nvSpPr>
          <p:spPr>
            <a:xfrm>
              <a:off x="4607720" y="2157413"/>
              <a:ext cx="152400" cy="67866"/>
            </a:xfrm>
            <a:custGeom>
              <a:avLst/>
              <a:gdLst/>
              <a:ahLst/>
              <a:cxnLst/>
              <a:rect l="l" t="t" r="r" b="b"/>
              <a:pathLst>
                <a:path w="54" h="24" extrusionOk="0">
                  <a:moveTo>
                    <a:pt x="54" y="24"/>
                  </a:moveTo>
                  <a:cubicBezTo>
                    <a:pt x="32" y="19"/>
                    <a:pt x="18" y="12"/>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98" name="Google Shape;598;p44"/>
            <p:cNvSpPr/>
            <p:nvPr/>
          </p:nvSpPr>
          <p:spPr>
            <a:xfrm>
              <a:off x="4579145" y="2188370"/>
              <a:ext cx="115491" cy="53579"/>
            </a:xfrm>
            <a:custGeom>
              <a:avLst/>
              <a:gdLst/>
              <a:ahLst/>
              <a:cxnLst/>
              <a:rect l="l" t="t" r="r" b="b"/>
              <a:pathLst>
                <a:path w="41" h="19" extrusionOk="0">
                  <a:moveTo>
                    <a:pt x="41" y="19"/>
                  </a:moveTo>
                  <a:cubicBezTo>
                    <a:pt x="26" y="15"/>
                    <a:pt x="13" y="9"/>
                    <a:pt x="0"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99" name="Google Shape;599;p44"/>
            <p:cNvSpPr/>
            <p:nvPr/>
          </p:nvSpPr>
          <p:spPr>
            <a:xfrm>
              <a:off x="3480197" y="1131095"/>
              <a:ext cx="607219" cy="1125141"/>
            </a:xfrm>
            <a:custGeom>
              <a:avLst/>
              <a:gdLst/>
              <a:ahLst/>
              <a:cxnLst/>
              <a:rect l="l" t="t" r="r" b="b"/>
              <a:pathLst>
                <a:path w="215" h="398" extrusionOk="0">
                  <a:moveTo>
                    <a:pt x="169" y="4"/>
                  </a:moveTo>
                  <a:cubicBezTo>
                    <a:pt x="194" y="5"/>
                    <a:pt x="211" y="32"/>
                    <a:pt x="213" y="60"/>
                  </a:cubicBezTo>
                  <a:cubicBezTo>
                    <a:pt x="215" y="88"/>
                    <a:pt x="205" y="116"/>
                    <a:pt x="195" y="143"/>
                  </a:cubicBezTo>
                  <a:cubicBezTo>
                    <a:pt x="174" y="203"/>
                    <a:pt x="141" y="290"/>
                    <a:pt x="114" y="361"/>
                  </a:cubicBezTo>
                  <a:cubicBezTo>
                    <a:pt x="101" y="398"/>
                    <a:pt x="31" y="381"/>
                    <a:pt x="31" y="381"/>
                  </a:cubicBezTo>
                  <a:cubicBezTo>
                    <a:pt x="0" y="372"/>
                    <a:pt x="98" y="0"/>
                    <a:pt x="169"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00" name="Google Shape;600;p44"/>
            <p:cNvSpPr/>
            <p:nvPr/>
          </p:nvSpPr>
          <p:spPr>
            <a:xfrm>
              <a:off x="3542110" y="1943101"/>
              <a:ext cx="508397" cy="319088"/>
            </a:xfrm>
            <a:custGeom>
              <a:avLst/>
              <a:gdLst/>
              <a:ahLst/>
              <a:cxnLst/>
              <a:rect l="l" t="t" r="r" b="b"/>
              <a:pathLst>
                <a:path w="180" h="113" extrusionOk="0">
                  <a:moveTo>
                    <a:pt x="88" y="10"/>
                  </a:moveTo>
                  <a:cubicBezTo>
                    <a:pt x="73" y="12"/>
                    <a:pt x="59" y="15"/>
                    <a:pt x="45" y="21"/>
                  </a:cubicBezTo>
                  <a:cubicBezTo>
                    <a:pt x="30" y="26"/>
                    <a:pt x="0" y="81"/>
                    <a:pt x="9" y="94"/>
                  </a:cubicBezTo>
                  <a:cubicBezTo>
                    <a:pt x="15" y="102"/>
                    <a:pt x="25" y="108"/>
                    <a:pt x="35" y="110"/>
                  </a:cubicBezTo>
                  <a:cubicBezTo>
                    <a:pt x="46" y="113"/>
                    <a:pt x="57" y="113"/>
                    <a:pt x="67" y="112"/>
                  </a:cubicBezTo>
                  <a:cubicBezTo>
                    <a:pt x="104" y="111"/>
                    <a:pt x="140" y="107"/>
                    <a:pt x="176" y="100"/>
                  </a:cubicBezTo>
                  <a:cubicBezTo>
                    <a:pt x="176" y="67"/>
                    <a:pt x="180" y="33"/>
                    <a:pt x="180" y="0"/>
                  </a:cubicBezTo>
                  <a:cubicBezTo>
                    <a:pt x="149" y="2"/>
                    <a:pt x="119" y="5"/>
                    <a:pt x="88" y="1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01" name="Google Shape;601;p44"/>
            <p:cNvSpPr/>
            <p:nvPr/>
          </p:nvSpPr>
          <p:spPr>
            <a:xfrm>
              <a:off x="3619507" y="1962151"/>
              <a:ext cx="179785" cy="184547"/>
            </a:xfrm>
            <a:custGeom>
              <a:avLst/>
              <a:gdLst/>
              <a:ahLst/>
              <a:cxnLst/>
              <a:rect l="l" t="t" r="r" b="b"/>
              <a:pathLst>
                <a:path w="64" h="65" extrusionOk="0">
                  <a:moveTo>
                    <a:pt x="0" y="65"/>
                  </a:moveTo>
                  <a:cubicBezTo>
                    <a:pt x="15" y="38"/>
                    <a:pt x="37" y="15"/>
                    <a:pt x="64" y="0"/>
                  </a:cubicBezTo>
                  <a:cubicBezTo>
                    <a:pt x="50" y="9"/>
                    <a:pt x="37" y="24"/>
                    <a:pt x="31" y="41"/>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02" name="Google Shape;602;p44"/>
            <p:cNvSpPr/>
            <p:nvPr/>
          </p:nvSpPr>
          <p:spPr>
            <a:xfrm>
              <a:off x="3883820" y="1410891"/>
              <a:ext cx="211931" cy="540544"/>
            </a:xfrm>
            <a:custGeom>
              <a:avLst/>
              <a:gdLst/>
              <a:ahLst/>
              <a:cxnLst/>
              <a:rect l="l" t="t" r="r" b="b"/>
              <a:pathLst>
                <a:path w="75" h="191" extrusionOk="0">
                  <a:moveTo>
                    <a:pt x="0" y="191"/>
                  </a:moveTo>
                  <a:cubicBezTo>
                    <a:pt x="20" y="133"/>
                    <a:pt x="47" y="51"/>
                    <a:pt x="75" y="0"/>
                  </a:cubicBezTo>
                </a:path>
              </a:pathLst>
            </a:custGeom>
            <a:noFill/>
            <a:ln w="158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03" name="Google Shape;603;p44"/>
            <p:cNvSpPr/>
            <p:nvPr/>
          </p:nvSpPr>
          <p:spPr>
            <a:xfrm>
              <a:off x="1803797" y="3321845"/>
              <a:ext cx="5534023" cy="240506"/>
            </a:xfrm>
            <a:custGeom>
              <a:avLst/>
              <a:gdLst/>
              <a:ahLst/>
              <a:cxnLst/>
              <a:rect l="l" t="t" r="r" b="b"/>
              <a:pathLst>
                <a:path w="1958" h="85" extrusionOk="0">
                  <a:moveTo>
                    <a:pt x="0" y="85"/>
                  </a:moveTo>
                  <a:cubicBezTo>
                    <a:pt x="1934" y="85"/>
                    <a:pt x="1934" y="85"/>
                    <a:pt x="1934" y="85"/>
                  </a:cubicBezTo>
                  <a:cubicBezTo>
                    <a:pt x="1947" y="85"/>
                    <a:pt x="1958" y="74"/>
                    <a:pt x="1958" y="61"/>
                  </a:cubicBezTo>
                  <a:cubicBezTo>
                    <a:pt x="1958" y="24"/>
                    <a:pt x="1958" y="24"/>
                    <a:pt x="1958" y="24"/>
                  </a:cubicBezTo>
                  <a:cubicBezTo>
                    <a:pt x="1958" y="10"/>
                    <a:pt x="1947" y="0"/>
                    <a:pt x="1934" y="0"/>
                  </a:cubicBezTo>
                  <a:cubicBezTo>
                    <a:pt x="0" y="0"/>
                    <a:pt x="0" y="0"/>
                    <a:pt x="0" y="0"/>
                  </a:cubicBezTo>
                  <a:lnTo>
                    <a:pt x="0" y="8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04" name="Google Shape;604;p44"/>
            <p:cNvSpPr/>
            <p:nvPr/>
          </p:nvSpPr>
          <p:spPr>
            <a:xfrm>
              <a:off x="6741320" y="3562351"/>
              <a:ext cx="163116" cy="1396603"/>
            </a:xfrm>
            <a:custGeom>
              <a:avLst/>
              <a:gdLst/>
              <a:ahLst/>
              <a:cxnLst/>
              <a:rect l="l" t="t" r="r" b="b"/>
              <a:pathLst>
                <a:path w="137" h="1173" extrusionOk="0">
                  <a:moveTo>
                    <a:pt x="0" y="0"/>
                  </a:moveTo>
                  <a:lnTo>
                    <a:pt x="80" y="1173"/>
                  </a:lnTo>
                  <a:lnTo>
                    <a:pt x="137" y="1173"/>
                  </a:lnTo>
                  <a:lnTo>
                    <a:pt x="57" y="0"/>
                  </a:lnTo>
                  <a:lnTo>
                    <a:pt x="0" y="0"/>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05" name="Google Shape;605;p44"/>
            <p:cNvSpPr/>
            <p:nvPr/>
          </p:nvSpPr>
          <p:spPr>
            <a:xfrm>
              <a:off x="6138863" y="3562351"/>
              <a:ext cx="164306" cy="1396603"/>
            </a:xfrm>
            <a:custGeom>
              <a:avLst/>
              <a:gdLst/>
              <a:ahLst/>
              <a:cxnLst/>
              <a:rect l="l" t="t" r="r" b="b"/>
              <a:pathLst>
                <a:path w="138" h="1173" extrusionOk="0">
                  <a:moveTo>
                    <a:pt x="0" y="0"/>
                  </a:moveTo>
                  <a:lnTo>
                    <a:pt x="81" y="1173"/>
                  </a:lnTo>
                  <a:lnTo>
                    <a:pt x="138" y="1173"/>
                  </a:lnTo>
                  <a:lnTo>
                    <a:pt x="55" y="0"/>
                  </a:lnTo>
                  <a:lnTo>
                    <a:pt x="0" y="0"/>
                  </a:lnTo>
                  <a:close/>
                </a:path>
              </a:pathLst>
            </a:custGeom>
            <a:solidFill>
              <a:schemeClr val="dk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Times New Roman" panose="02020603050405020304" pitchFamily="18" charset="0"/>
                <a:ea typeface="Calibri"/>
                <a:cs typeface="Times New Roman" panose="02020603050405020304" pitchFamily="18" charset="0"/>
                <a:sym typeface="Calibri"/>
              </a:endParaRPr>
            </a:p>
          </p:txBody>
        </p:sp>
      </p:grpSp>
      <p:cxnSp>
        <p:nvCxnSpPr>
          <p:cNvPr id="606" name="Google Shape;606;p44"/>
          <p:cNvCxnSpPr>
            <a:stCxn id="541" idx="3"/>
          </p:cNvCxnSpPr>
          <p:nvPr/>
        </p:nvCxnSpPr>
        <p:spPr>
          <a:xfrm rot="10800000" flipH="1">
            <a:off x="3134825" y="1951849"/>
            <a:ext cx="1369800" cy="3600"/>
          </a:xfrm>
          <a:prstGeom prst="straightConnector1">
            <a:avLst/>
          </a:prstGeom>
          <a:noFill/>
          <a:ln w="28575" cap="flat" cmpd="sng">
            <a:solidFill>
              <a:schemeClr val="accent3"/>
            </a:solidFill>
            <a:prstDash val="solid"/>
            <a:round/>
            <a:headEnd type="none" w="med" len="med"/>
            <a:tailEnd type="none" w="med" len="med"/>
          </a:ln>
        </p:spPr>
      </p:cxnSp>
      <p:pic>
        <p:nvPicPr>
          <p:cNvPr id="607" name="Google Shape;607;p44"/>
          <p:cNvPicPr preferRelativeResize="0"/>
          <p:nvPr/>
        </p:nvPicPr>
        <p:blipFill rotWithShape="1">
          <a:blip r:embed="rId15">
            <a:alphaModFix/>
          </a:blip>
          <a:srcRect r="14646" b="27609"/>
          <a:stretch/>
        </p:blipFill>
        <p:spPr>
          <a:xfrm>
            <a:off x="6919200" y="3256559"/>
            <a:ext cx="2224800" cy="1886941"/>
          </a:xfrm>
          <a:prstGeom prst="rect">
            <a:avLst/>
          </a:prstGeom>
          <a:noFill/>
          <a:ln>
            <a:noFill/>
          </a:ln>
        </p:spPr>
      </p:pic>
      <p:cxnSp>
        <p:nvCxnSpPr>
          <p:cNvPr id="608" name="Google Shape;608;p44"/>
          <p:cNvCxnSpPr/>
          <p:nvPr/>
        </p:nvCxnSpPr>
        <p:spPr>
          <a:xfrm>
            <a:off x="6355950" y="1104825"/>
            <a:ext cx="463500" cy="0"/>
          </a:xfrm>
          <a:prstGeom prst="straightConnector1">
            <a:avLst/>
          </a:prstGeom>
          <a:noFill/>
          <a:ln w="28575" cap="flat" cmpd="sng">
            <a:solidFill>
              <a:schemeClr val="dk2"/>
            </a:solidFill>
            <a:prstDash val="solid"/>
            <a:round/>
            <a:headEnd type="none" w="med" len="med"/>
            <a:tailEnd type="none" w="med" len="med"/>
          </a:ln>
        </p:spPr>
      </p:cxnSp>
      <p:cxnSp>
        <p:nvCxnSpPr>
          <p:cNvPr id="609" name="Google Shape;609;p44"/>
          <p:cNvCxnSpPr/>
          <p:nvPr/>
        </p:nvCxnSpPr>
        <p:spPr>
          <a:xfrm>
            <a:off x="6355950" y="1242850"/>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0" name="Google Shape;610;p44"/>
          <p:cNvCxnSpPr/>
          <p:nvPr/>
        </p:nvCxnSpPr>
        <p:spPr>
          <a:xfrm>
            <a:off x="6355950" y="1373925"/>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1" name="Google Shape;611;p44"/>
          <p:cNvCxnSpPr/>
          <p:nvPr/>
        </p:nvCxnSpPr>
        <p:spPr>
          <a:xfrm>
            <a:off x="6355950" y="1518100"/>
            <a:ext cx="1347000" cy="0"/>
          </a:xfrm>
          <a:prstGeom prst="straightConnector1">
            <a:avLst/>
          </a:prstGeom>
          <a:noFill/>
          <a:ln w="28575" cap="flat" cmpd="sng">
            <a:solidFill>
              <a:schemeClr val="dk2"/>
            </a:solidFill>
            <a:prstDash val="solid"/>
            <a:round/>
            <a:headEnd type="none" w="med" len="med"/>
            <a:tailEnd type="none" w="med" len="med"/>
          </a:ln>
        </p:spPr>
      </p:cxnSp>
      <p:cxnSp>
        <p:nvCxnSpPr>
          <p:cNvPr id="612" name="Google Shape;612;p44"/>
          <p:cNvCxnSpPr/>
          <p:nvPr/>
        </p:nvCxnSpPr>
        <p:spPr>
          <a:xfrm>
            <a:off x="6355950" y="1669225"/>
            <a:ext cx="1347000" cy="0"/>
          </a:xfrm>
          <a:prstGeom prst="straightConnector1">
            <a:avLst/>
          </a:prstGeom>
          <a:noFill/>
          <a:ln w="28575" cap="flat" cmpd="sng">
            <a:solidFill>
              <a:schemeClr val="dk2"/>
            </a:solidFill>
            <a:prstDash val="solid"/>
            <a:round/>
            <a:headEnd type="none" w="med" len="med"/>
            <a:tailEnd type="none" w="med" len="med"/>
          </a:ln>
        </p:spPr>
      </p:cxnSp>
      <p:sp>
        <p:nvSpPr>
          <p:cNvPr id="613" name="Google Shape;613;p44"/>
          <p:cNvSpPr txBox="1">
            <a:spLocks noGrp="1"/>
          </p:cNvSpPr>
          <p:nvPr>
            <p:ph type="title"/>
          </p:nvPr>
        </p:nvSpPr>
        <p:spPr>
          <a:xfrm>
            <a:off x="1622850" y="2880475"/>
            <a:ext cx="3009900" cy="1072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err="1">
                <a:latin typeface="Times New Roman" panose="02020603050405020304" pitchFamily="18" charset="0"/>
                <a:cs typeface="Times New Roman" panose="02020603050405020304" pitchFamily="18" charset="0"/>
              </a:rPr>
              <a:t>Tổng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quan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tài</a:t>
            </a:r>
            <a:r>
              <a:rPr lang="en-US">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p:txBody>
      </p:sp>
      <p:sp>
        <p:nvSpPr>
          <p:cNvPr id="614" name="Google Shape;614;p44"/>
          <p:cNvSpPr txBox="1">
            <a:spLocks noGrp="1"/>
          </p:cNvSpPr>
          <p:nvPr>
            <p:ph type="title" idx="2"/>
          </p:nvPr>
        </p:nvSpPr>
        <p:spPr>
          <a:xfrm>
            <a:off x="1364375" y="1493950"/>
            <a:ext cx="1316100" cy="9159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grpSp>
        <p:nvGrpSpPr>
          <p:cNvPr id="615" name="Google Shape;615;p44"/>
          <p:cNvGrpSpPr/>
          <p:nvPr/>
        </p:nvGrpSpPr>
        <p:grpSpPr>
          <a:xfrm>
            <a:off x="5165350" y="902415"/>
            <a:ext cx="945300" cy="906600"/>
            <a:chOff x="5165350" y="902415"/>
            <a:chExt cx="945300" cy="906600"/>
          </a:xfrm>
        </p:grpSpPr>
        <p:sp>
          <p:nvSpPr>
            <p:cNvPr id="616" name="Google Shape;616;p44"/>
            <p:cNvSpPr/>
            <p:nvPr/>
          </p:nvSpPr>
          <p:spPr>
            <a:xfrm>
              <a:off x="5165350" y="902415"/>
              <a:ext cx="945300" cy="906600"/>
            </a:xfrm>
            <a:prstGeom prst="roundRect">
              <a:avLst>
                <a:gd name="adj" fmla="val 6699"/>
              </a:avLst>
            </a:prstGeom>
            <a:gradFill>
              <a:gsLst>
                <a:gs pos="0">
                  <a:schemeClr val="accent2">
                    <a:alpha val="47470"/>
                  </a:schemeClr>
                </a:gs>
                <a:gs pos="100000">
                  <a:schemeClr val="accent1">
                    <a:alpha val="47470"/>
                  </a:schemeClr>
                </a:gs>
              </a:gsLst>
              <a:lin ang="10801400" scaled="0"/>
            </a:gradFill>
            <a:ln w="9525" cap="flat" cmpd="sng">
              <a:solidFill>
                <a:schemeClr val="lt1"/>
              </a:solidFill>
              <a:prstDash val="solid"/>
              <a:round/>
              <a:headEnd type="none" w="sm" len="sm"/>
              <a:tailEnd type="none" w="sm" len="sm"/>
            </a:ln>
            <a:effectLst>
              <a:outerShdw blurRad="1271588" dist="152400" dir="5400000" algn="bl" rotWithShape="0">
                <a:srgbClr val="C17C52">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grpSp>
          <p:nvGrpSpPr>
            <p:cNvPr id="617" name="Google Shape;617;p44"/>
            <p:cNvGrpSpPr/>
            <p:nvPr/>
          </p:nvGrpSpPr>
          <p:grpSpPr>
            <a:xfrm>
              <a:off x="5324480" y="1042196"/>
              <a:ext cx="627055" cy="627056"/>
              <a:chOff x="999055" y="3218171"/>
              <a:chExt cx="627055" cy="627056"/>
            </a:xfrm>
          </p:grpSpPr>
          <p:sp>
            <p:nvSpPr>
              <p:cNvPr id="618" name="Google Shape;618;p44"/>
              <p:cNvSpPr/>
              <p:nvPr/>
            </p:nvSpPr>
            <p:spPr>
              <a:xfrm>
                <a:off x="999093" y="3218210"/>
                <a:ext cx="627017" cy="627017"/>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sp>
            <p:nvSpPr>
              <p:cNvPr id="619" name="Google Shape;619;p44"/>
              <p:cNvSpPr/>
              <p:nvPr/>
            </p:nvSpPr>
            <p:spPr>
              <a:xfrm rot="10800000">
                <a:off x="999055" y="3218171"/>
                <a:ext cx="627000" cy="627000"/>
              </a:xfrm>
              <a:prstGeom prst="blockArc">
                <a:avLst>
                  <a:gd name="adj1" fmla="val 5407933"/>
                  <a:gd name="adj2" fmla="val 13888142"/>
                  <a:gd name="adj3" fmla="val 1751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grpSp>
      </p:grpSp>
      <p:grpSp>
        <p:nvGrpSpPr>
          <p:cNvPr id="620" name="Google Shape;620;p44"/>
          <p:cNvGrpSpPr/>
          <p:nvPr/>
        </p:nvGrpSpPr>
        <p:grpSpPr>
          <a:xfrm>
            <a:off x="5165350" y="2072627"/>
            <a:ext cx="945300" cy="1122000"/>
            <a:chOff x="4099350" y="2072627"/>
            <a:chExt cx="945300" cy="1122000"/>
          </a:xfrm>
        </p:grpSpPr>
        <p:sp>
          <p:nvSpPr>
            <p:cNvPr id="621" name="Google Shape;621;p44"/>
            <p:cNvSpPr/>
            <p:nvPr/>
          </p:nvSpPr>
          <p:spPr>
            <a:xfrm>
              <a:off x="4099350" y="2072627"/>
              <a:ext cx="945300" cy="1122000"/>
            </a:xfrm>
            <a:prstGeom prst="roundRect">
              <a:avLst>
                <a:gd name="adj" fmla="val 6699"/>
              </a:avLst>
            </a:prstGeom>
            <a:gradFill>
              <a:gsLst>
                <a:gs pos="0">
                  <a:schemeClr val="accent2">
                    <a:alpha val="47470"/>
                  </a:schemeClr>
                </a:gs>
                <a:gs pos="100000">
                  <a:schemeClr val="accent1">
                    <a:alpha val="47470"/>
                  </a:schemeClr>
                </a:gs>
              </a:gsLst>
              <a:lin ang="10801400" scaled="0"/>
            </a:gradFill>
            <a:ln w="9525" cap="flat" cmpd="sng">
              <a:solidFill>
                <a:schemeClr val="lt1"/>
              </a:solidFill>
              <a:prstDash val="solid"/>
              <a:round/>
              <a:headEnd type="none" w="sm" len="sm"/>
              <a:tailEnd type="none" w="sm" len="sm"/>
            </a:ln>
            <a:effectLst>
              <a:outerShdw blurRad="1271588" dist="152400" dir="5400000" algn="bl" rotWithShape="0">
                <a:srgbClr val="C17C52">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grpSp>
          <p:nvGrpSpPr>
            <p:cNvPr id="622" name="Google Shape;622;p44"/>
            <p:cNvGrpSpPr/>
            <p:nvPr/>
          </p:nvGrpSpPr>
          <p:grpSpPr>
            <a:xfrm>
              <a:off x="4258480" y="2212396"/>
              <a:ext cx="627038" cy="627039"/>
              <a:chOff x="999055" y="3218171"/>
              <a:chExt cx="627038" cy="627039"/>
            </a:xfrm>
          </p:grpSpPr>
          <p:sp>
            <p:nvSpPr>
              <p:cNvPr id="623" name="Google Shape;623;p44"/>
              <p:cNvSpPr/>
              <p:nvPr/>
            </p:nvSpPr>
            <p:spPr>
              <a:xfrm>
                <a:off x="999093" y="3218210"/>
                <a:ext cx="627000" cy="627000"/>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sp>
            <p:nvSpPr>
              <p:cNvPr id="624" name="Google Shape;624;p44"/>
              <p:cNvSpPr/>
              <p:nvPr/>
            </p:nvSpPr>
            <p:spPr>
              <a:xfrm rot="10800000">
                <a:off x="999055" y="3218171"/>
                <a:ext cx="627000" cy="627000"/>
              </a:xfrm>
              <a:prstGeom prst="blockArc">
                <a:avLst>
                  <a:gd name="adj1" fmla="val 5407933"/>
                  <a:gd name="adj2" fmla="val 13888142"/>
                  <a:gd name="adj3" fmla="val 1751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grpSp>
        <p:cxnSp>
          <p:nvCxnSpPr>
            <p:cNvPr id="625" name="Google Shape;625;p44"/>
            <p:cNvCxnSpPr/>
            <p:nvPr/>
          </p:nvCxnSpPr>
          <p:spPr>
            <a:xfrm>
              <a:off x="4340250" y="2953025"/>
              <a:ext cx="463500" cy="0"/>
            </a:xfrm>
            <a:prstGeom prst="straightConnector1">
              <a:avLst/>
            </a:prstGeom>
            <a:noFill/>
            <a:ln w="28575" cap="flat" cmpd="sng">
              <a:solidFill>
                <a:schemeClr val="dk2"/>
              </a:solidFill>
              <a:prstDash val="solid"/>
              <a:round/>
              <a:headEnd type="none" w="med" len="med"/>
              <a:tailEnd type="none" w="med" len="med"/>
            </a:ln>
          </p:spPr>
        </p:cxnSp>
        <p:cxnSp>
          <p:nvCxnSpPr>
            <p:cNvPr id="626" name="Google Shape;626;p44"/>
            <p:cNvCxnSpPr/>
            <p:nvPr/>
          </p:nvCxnSpPr>
          <p:spPr>
            <a:xfrm>
              <a:off x="4263150" y="3040125"/>
              <a:ext cx="617700" cy="0"/>
            </a:xfrm>
            <a:prstGeom prst="straightConnector1">
              <a:avLst/>
            </a:prstGeom>
            <a:noFill/>
            <a:ln w="28575" cap="flat" cmpd="sng">
              <a:solidFill>
                <a:schemeClr val="dk2"/>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5"/>
          <p:cNvSpPr txBox="1">
            <a:spLocks noGrp="1"/>
          </p:cNvSpPr>
          <p:nvPr>
            <p:ph type="title"/>
          </p:nvPr>
        </p:nvSpPr>
        <p:spPr>
          <a:xfrm>
            <a:off x="720000" y="539500"/>
            <a:ext cx="7704000" cy="383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b="1" err="1">
                <a:latin typeface="Times New Roman" panose="02020603050405020304" pitchFamily="18" charset="0"/>
                <a:cs typeface="Times New Roman" panose="02020603050405020304" pitchFamily="18" charset="0"/>
              </a:rPr>
              <a:t>Tổng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quan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đề</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tài</a:t>
            </a:r>
            <a:r>
              <a:rPr lang="en-US" b="1">
                <a:latin typeface="Times New Roman" panose="02020603050405020304" pitchFamily="18" charset="0"/>
                <a:cs typeface="Times New Roman" panose="02020603050405020304" pitchFamily="18" charset="0"/>
              </a:rPr>
              <a:t> </a:t>
            </a:r>
            <a:endParaRPr b="1">
              <a:latin typeface="Times New Roman" panose="02020603050405020304" pitchFamily="18" charset="0"/>
              <a:cs typeface="Times New Roman" panose="02020603050405020304" pitchFamily="18" charset="0"/>
            </a:endParaRPr>
          </a:p>
        </p:txBody>
      </p:sp>
      <p:sp>
        <p:nvSpPr>
          <p:cNvPr id="633" name="Google Shape;633;p45"/>
          <p:cNvSpPr txBox="1">
            <a:spLocks noGrp="1"/>
          </p:cNvSpPr>
          <p:nvPr>
            <p:ph type="subTitle" idx="2"/>
          </p:nvPr>
        </p:nvSpPr>
        <p:spPr>
          <a:xfrm>
            <a:off x="919902" y="1500593"/>
            <a:ext cx="7297729" cy="2462849"/>
          </a:xfrm>
          <a:prstGeom prst="rect">
            <a:avLst/>
          </a:prstGeom>
        </p:spPr>
        <p:txBody>
          <a:bodyPr spcFirstLastPara="1" wrap="square" lIns="91425" tIns="91425" rIns="91425" bIns="91425" anchor="t" anchorCtr="0">
            <a:noAutofit/>
          </a:bodyPr>
          <a:lstStyle/>
          <a:p>
            <a:pPr marL="0" indent="0"/>
            <a:r>
              <a:rPr lang="en-US" sz="1600" err="1">
                <a:latin typeface="Times New Roman" panose="02020603050405020304" pitchFamily="18" charset="0"/>
                <a:cs typeface="Times New Roman" panose="02020603050405020304" pitchFamily="18" charset="0"/>
              </a:rPr>
              <a:t>Học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máy</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đang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được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sử</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dụng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rộng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rãi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trong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việc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phát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triển</a:t>
            </a:r>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các </a:t>
            </a:r>
            <a:r>
              <a:rPr lang="en-US" sz="1600" err="1">
                <a:latin typeface="Times New Roman" panose="02020603050405020304" pitchFamily="18" charset="0"/>
                <a:cs typeface="Times New Roman" panose="02020603050405020304" pitchFamily="18" charset="0"/>
              </a:rPr>
              <a:t>hệ</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thống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phát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hiện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xâm</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nhập</a:t>
            </a:r>
            <a:r>
              <a:rPr lang="en-US" sz="1600">
                <a:latin typeface="Times New Roman" panose="02020603050405020304" pitchFamily="18" charset="0"/>
                <a:cs typeface="Times New Roman" panose="02020603050405020304" pitchFamily="18" charset="0"/>
              </a:rPr>
              <a:t> (IDS) </a:t>
            </a:r>
            <a:r>
              <a:rPr lang="en-US" sz="1600" err="1">
                <a:latin typeface="Times New Roman" panose="02020603050405020304" pitchFamily="18" charset="0"/>
                <a:cs typeface="Times New Roman" panose="02020603050405020304" pitchFamily="18" charset="0"/>
              </a:rPr>
              <a:t>để</a:t>
            </a:r>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phát hiện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các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loại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tấn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công</a:t>
            </a:r>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đã biết và biến thể của chúng, cũng như </a:t>
            </a:r>
            <a:r>
              <a:rPr lang="en-US" sz="1600" err="1">
                <a:latin typeface="Times New Roman" panose="02020603050405020304" pitchFamily="18" charset="0"/>
                <a:cs typeface="Times New Roman" panose="02020603050405020304" pitchFamily="18" charset="0"/>
              </a:rPr>
              <a:t>các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loại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tấn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công</a:t>
            </a:r>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chưa biết</a:t>
            </a:r>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thông qua việc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phân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tích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lưu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lượng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mạng</a:t>
            </a:r>
            <a:r>
              <a:rPr lang="en-US" sz="1600">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endParaRPr lang="en-US" sz="1600">
              <a:latin typeface="Times New Roman" panose="02020603050405020304" pitchFamily="18" charset="0"/>
              <a:cs typeface="Times New Roman" panose="02020603050405020304" pitchFamily="18" charset="0"/>
            </a:endParaRPr>
          </a:p>
          <a:p>
            <a:pPr marL="0" indent="0"/>
            <a:r>
              <a:rPr lang="en-US" sz="1600" err="1">
                <a:solidFill>
                  <a:srgbClr val="3F3835"/>
                </a:solidFill>
                <a:latin typeface="Times New Roman" panose="02020603050405020304" pitchFamily="18" charset="0"/>
                <a:cs typeface="Times New Roman" panose="02020603050405020304" pitchFamily="18" charset="0"/>
              </a:rPr>
              <a:t>Tuy</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nhiên</a:t>
            </a:r>
            <a:r>
              <a:rPr lang="en-US" sz="1600">
                <a:latin typeface="Times New Roman" panose="02020603050405020304" pitchFamily="18" charset="0"/>
                <a:cs typeface="Times New Roman" panose="02020603050405020304" pitchFamily="18" charset="0"/>
              </a:rPr>
              <a:t> </a:t>
            </a:r>
            <a:r>
              <a:rPr lang="en-US" sz="1600" err="1">
                <a:solidFill>
                  <a:srgbClr val="3F3835"/>
                </a:solidFill>
                <a:latin typeface="Times New Roman" panose="02020603050405020304" pitchFamily="18" charset="0"/>
                <a:cs typeface="Times New Roman" panose="02020603050405020304" pitchFamily="18" charset="0"/>
              </a:rPr>
              <a:t>sự</a:t>
            </a:r>
            <a:r>
              <a:rPr lang="en-US" sz="1600">
                <a:solidFill>
                  <a:srgbClr val="3F3835"/>
                </a:solidFill>
                <a:latin typeface="Times New Roman" panose="02020603050405020304" pitchFamily="18" charset="0"/>
                <a:cs typeface="Times New Roman" panose="02020603050405020304" pitchFamily="18" charset="0"/>
              </a:rPr>
              <a:t> </a:t>
            </a:r>
            <a:r>
              <a:rPr lang="en-US" sz="1600" err="1">
                <a:solidFill>
                  <a:srgbClr val="3F3835"/>
                </a:solidFill>
                <a:latin typeface="Times New Roman" panose="02020603050405020304" pitchFamily="18" charset="0"/>
                <a:cs typeface="Times New Roman" panose="02020603050405020304" pitchFamily="18" charset="0"/>
              </a:rPr>
              <a:t>tăng</a:t>
            </a:r>
            <a:r>
              <a:rPr lang="en-US" sz="1600">
                <a:solidFill>
                  <a:srgbClr val="3F3835"/>
                </a:solidFill>
                <a:latin typeface="Times New Roman" panose="02020603050405020304" pitchFamily="18" charset="0"/>
                <a:cs typeface="Times New Roman" panose="02020603050405020304" pitchFamily="18" charset="0"/>
              </a:rPr>
              <a:t> </a:t>
            </a:r>
            <a:r>
              <a:rPr lang="vi-VN" sz="1600">
                <a:solidFill>
                  <a:srgbClr val="3F3835"/>
                </a:solidFill>
                <a:latin typeface="Times New Roman" panose="02020603050405020304" pitchFamily="18" charset="0"/>
                <a:cs typeface="Times New Roman" panose="02020603050405020304" pitchFamily="18" charset="0"/>
              </a:rPr>
              <a:t>“chiều”</a:t>
            </a:r>
            <a:r>
              <a:rPr lang="en-US" sz="1600">
                <a:solidFill>
                  <a:srgbClr val="3F3835"/>
                </a:solidFill>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a:t>
            </a:r>
            <a:r>
              <a:rPr lang="en-US" sz="1600" err="1">
                <a:latin typeface="Times New Roman" panose="02020603050405020304" pitchFamily="18" charset="0"/>
                <a:cs typeface="Times New Roman" panose="02020603050405020304" pitchFamily="18" charset="0"/>
              </a:rPr>
              <a:t>đặc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trưng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của</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dữ</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liệu</a:t>
            </a:r>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đã</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gây</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ra</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nhiều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ảnh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hưởng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tiêu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cực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đối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với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hiệu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suất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của</a:t>
            </a:r>
            <a:r>
              <a:rPr lang="vi-VN" sz="1600">
                <a:latin typeface="Times New Roman" panose="02020603050405020304" pitchFamily="18" charset="0"/>
                <a:cs typeface="Times New Roman" panose="02020603050405020304" pitchFamily="18" charset="0"/>
              </a:rPr>
              <a:t> các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thuật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toán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máy</a:t>
            </a:r>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học. Nguyên nhân chính là do các thuộc tính của gói tin ngày càng tăng nhưng không phải thuộc tính nào cũng có ý nghĩa trong việc phân loại gói tin.</a:t>
            </a:r>
            <a:endParaRPr lang="en-US" sz="160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600">
              <a:latin typeface="Times New Roman" panose="02020603050405020304" pitchFamily="18" charset="0"/>
              <a:cs typeface="Times New Roman" panose="02020603050405020304" pitchFamily="18" charset="0"/>
            </a:endParaRPr>
          </a:p>
        </p:txBody>
      </p:sp>
      <p:pic>
        <p:nvPicPr>
          <p:cNvPr id="634" name="Google Shape;634;p45"/>
          <p:cNvPicPr preferRelativeResize="0"/>
          <p:nvPr/>
        </p:nvPicPr>
        <p:blipFill rotWithShape="1">
          <a:blip r:embed="rId3">
            <a:alphaModFix/>
          </a:blip>
          <a:srcRect l="9502" t="8971" r="15321" b="14016"/>
          <a:stretch/>
        </p:blipFill>
        <p:spPr>
          <a:xfrm>
            <a:off x="7666525" y="2584150"/>
            <a:ext cx="1477475" cy="2559349"/>
          </a:xfrm>
          <a:prstGeom prst="rect">
            <a:avLst/>
          </a:prstGeom>
          <a:noFill/>
          <a:ln>
            <a:noFill/>
          </a:ln>
        </p:spPr>
      </p:pic>
      <p:grpSp>
        <p:nvGrpSpPr>
          <p:cNvPr id="635" name="Google Shape;635;p45"/>
          <p:cNvGrpSpPr/>
          <p:nvPr/>
        </p:nvGrpSpPr>
        <p:grpSpPr>
          <a:xfrm>
            <a:off x="1837725" y="4318025"/>
            <a:ext cx="1529324" cy="689700"/>
            <a:chOff x="4332375" y="3764650"/>
            <a:chExt cx="1529324" cy="689700"/>
          </a:xfrm>
        </p:grpSpPr>
        <p:pic>
          <p:nvPicPr>
            <p:cNvPr id="636" name="Google Shape;636;p45"/>
            <p:cNvPicPr preferRelativeResize="0"/>
            <p:nvPr/>
          </p:nvPicPr>
          <p:blipFill>
            <a:blip r:embed="rId4">
              <a:alphaModFix/>
            </a:blip>
            <a:stretch>
              <a:fillRect/>
            </a:stretch>
          </p:blipFill>
          <p:spPr>
            <a:xfrm>
              <a:off x="4332375" y="3764650"/>
              <a:ext cx="1529324" cy="689700"/>
            </a:xfrm>
            <a:prstGeom prst="rect">
              <a:avLst/>
            </a:prstGeom>
            <a:noFill/>
            <a:ln>
              <a:noFill/>
            </a:ln>
            <a:effectLst>
              <a:outerShdw blurRad="1271588" dist="152400" dir="5460000" algn="bl" rotWithShape="0">
                <a:schemeClr val="accent3">
                  <a:alpha val="64000"/>
                </a:schemeClr>
              </a:outerShdw>
            </a:effectLst>
          </p:spPr>
        </p:pic>
        <p:grpSp>
          <p:nvGrpSpPr>
            <p:cNvPr id="637" name="Google Shape;637;p45"/>
            <p:cNvGrpSpPr/>
            <p:nvPr/>
          </p:nvGrpSpPr>
          <p:grpSpPr>
            <a:xfrm>
              <a:off x="4463650" y="3894550"/>
              <a:ext cx="1223100" cy="420000"/>
              <a:chOff x="4463650" y="3894550"/>
              <a:chExt cx="1223100" cy="420000"/>
            </a:xfrm>
          </p:grpSpPr>
          <p:grpSp>
            <p:nvGrpSpPr>
              <p:cNvPr id="638" name="Google Shape;638;p45"/>
              <p:cNvGrpSpPr/>
              <p:nvPr/>
            </p:nvGrpSpPr>
            <p:grpSpPr>
              <a:xfrm>
                <a:off x="4463650" y="3894550"/>
                <a:ext cx="1223100" cy="420000"/>
                <a:chOff x="4463650" y="3894550"/>
                <a:chExt cx="1223100" cy="420000"/>
              </a:xfrm>
            </p:grpSpPr>
            <p:cxnSp>
              <p:nvCxnSpPr>
                <p:cNvPr id="639" name="Google Shape;639;p45"/>
                <p:cNvCxnSpPr/>
                <p:nvPr/>
              </p:nvCxnSpPr>
              <p:spPr>
                <a:xfrm>
                  <a:off x="4477875" y="3894550"/>
                  <a:ext cx="0" cy="420000"/>
                </a:xfrm>
                <a:prstGeom prst="straightConnector1">
                  <a:avLst/>
                </a:prstGeom>
                <a:noFill/>
                <a:ln w="28575" cap="flat" cmpd="sng">
                  <a:solidFill>
                    <a:schemeClr val="accent5"/>
                  </a:solidFill>
                  <a:prstDash val="solid"/>
                  <a:round/>
                  <a:headEnd type="none" w="med" len="med"/>
                  <a:tailEnd type="none" w="med" len="med"/>
                </a:ln>
              </p:spPr>
            </p:cxnSp>
            <p:cxnSp>
              <p:nvCxnSpPr>
                <p:cNvPr id="640" name="Google Shape;640;p45"/>
                <p:cNvCxnSpPr/>
                <p:nvPr/>
              </p:nvCxnSpPr>
              <p:spPr>
                <a:xfrm>
                  <a:off x="4463650" y="4314550"/>
                  <a:ext cx="1223100" cy="0"/>
                </a:xfrm>
                <a:prstGeom prst="straightConnector1">
                  <a:avLst/>
                </a:prstGeom>
                <a:noFill/>
                <a:ln w="28575" cap="flat" cmpd="sng">
                  <a:solidFill>
                    <a:schemeClr val="accent5"/>
                  </a:solidFill>
                  <a:prstDash val="solid"/>
                  <a:round/>
                  <a:headEnd type="none" w="med" len="med"/>
                  <a:tailEnd type="none" w="med" len="med"/>
                </a:ln>
              </p:spPr>
            </p:cxnSp>
          </p:grpSp>
          <p:grpSp>
            <p:nvGrpSpPr>
              <p:cNvPr id="641" name="Google Shape;641;p45"/>
              <p:cNvGrpSpPr/>
              <p:nvPr/>
            </p:nvGrpSpPr>
            <p:grpSpPr>
              <a:xfrm>
                <a:off x="4576538" y="3950500"/>
                <a:ext cx="1011675" cy="259275"/>
                <a:chOff x="4576538" y="3950500"/>
                <a:chExt cx="1011675" cy="259275"/>
              </a:xfrm>
            </p:grpSpPr>
            <p:sp>
              <p:nvSpPr>
                <p:cNvPr id="642" name="Google Shape;642;p45"/>
                <p:cNvSpPr/>
                <p:nvPr/>
              </p:nvSpPr>
              <p:spPr>
                <a:xfrm>
                  <a:off x="4576538" y="3950500"/>
                  <a:ext cx="1011675" cy="259275"/>
                </a:xfrm>
                <a:custGeom>
                  <a:avLst/>
                  <a:gdLst/>
                  <a:ahLst/>
                  <a:cxnLst/>
                  <a:rect l="l" t="t" r="r" b="b"/>
                  <a:pathLst>
                    <a:path w="40467" h="10371" extrusionOk="0">
                      <a:moveTo>
                        <a:pt x="0" y="10371"/>
                      </a:moveTo>
                      <a:cubicBezTo>
                        <a:pt x="2913" y="7724"/>
                        <a:pt x="7169" y="5521"/>
                        <a:pt x="11046" y="6200"/>
                      </a:cubicBezTo>
                      <a:cubicBezTo>
                        <a:pt x="13498" y="6629"/>
                        <a:pt x="15133" y="9373"/>
                        <a:pt x="17584" y="9807"/>
                      </a:cubicBezTo>
                      <a:cubicBezTo>
                        <a:pt x="20122" y="10256"/>
                        <a:pt x="21206" y="5186"/>
                        <a:pt x="23784" y="5186"/>
                      </a:cubicBezTo>
                      <a:cubicBezTo>
                        <a:pt x="26279" y="5186"/>
                        <a:pt x="28509" y="8314"/>
                        <a:pt x="30885" y="7553"/>
                      </a:cubicBezTo>
                      <a:cubicBezTo>
                        <a:pt x="34758" y="6313"/>
                        <a:pt x="37158" y="2365"/>
                        <a:pt x="40467" y="0"/>
                      </a:cubicBezTo>
                    </a:path>
                  </a:pathLst>
                </a:custGeom>
                <a:noFill/>
                <a:ln w="28575" cap="flat" cmpd="sng">
                  <a:solidFill>
                    <a:schemeClr val="accent5"/>
                  </a:solidFill>
                  <a:prstDash val="solid"/>
                  <a:round/>
                  <a:headEnd type="none" w="med" len="med"/>
                  <a:tailEnd type="none" w="med" len="med"/>
                </a:ln>
              </p:spPr>
              <p:txBody>
                <a:bodyPr/>
                <a:lstStyle/>
                <a:p>
                  <a:endParaRPr lang="en-US">
                    <a:latin typeface="Times New Roman" panose="02020603050405020304" pitchFamily="18" charset="0"/>
                    <a:cs typeface="Times New Roman" panose="02020603050405020304" pitchFamily="18" charset="0"/>
                  </a:endParaRPr>
                </a:p>
              </p:txBody>
            </p:sp>
            <p:sp>
              <p:nvSpPr>
                <p:cNvPr id="643" name="Google Shape;643;p45"/>
                <p:cNvSpPr/>
                <p:nvPr/>
              </p:nvSpPr>
              <p:spPr>
                <a:xfrm>
                  <a:off x="5489425" y="3983725"/>
                  <a:ext cx="59700" cy="59700"/>
                </a:xfrm>
                <a:prstGeom prst="ellipse">
                  <a:avLst/>
                </a:prstGeom>
                <a:gradFill>
                  <a:gsLst>
                    <a:gs pos="0">
                      <a:schemeClr val="accent2"/>
                    </a:gs>
                    <a:gs pos="100000">
                      <a:schemeClr val="accent1"/>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grpSp>
          <p:sp>
            <p:nvSpPr>
              <p:cNvPr id="644" name="Google Shape;644;p45"/>
              <p:cNvSpPr/>
              <p:nvPr/>
            </p:nvSpPr>
            <p:spPr>
              <a:xfrm>
                <a:off x="5303575" y="4111500"/>
                <a:ext cx="59700" cy="597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sp>
            <p:nvSpPr>
              <p:cNvPr id="645" name="Google Shape;645;p45"/>
              <p:cNvSpPr/>
              <p:nvPr/>
            </p:nvSpPr>
            <p:spPr>
              <a:xfrm>
                <a:off x="5032100" y="4142600"/>
                <a:ext cx="59700" cy="597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sp>
            <p:nvSpPr>
              <p:cNvPr id="646" name="Google Shape;646;p45"/>
              <p:cNvSpPr/>
              <p:nvPr/>
            </p:nvSpPr>
            <p:spPr>
              <a:xfrm>
                <a:off x="4660875" y="4101050"/>
                <a:ext cx="59700" cy="597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grpSp>
      </p:grpSp>
      <p:grpSp>
        <p:nvGrpSpPr>
          <p:cNvPr id="647" name="Google Shape;647;p45"/>
          <p:cNvGrpSpPr/>
          <p:nvPr/>
        </p:nvGrpSpPr>
        <p:grpSpPr>
          <a:xfrm>
            <a:off x="944750" y="4318025"/>
            <a:ext cx="719100" cy="689700"/>
            <a:chOff x="3439400" y="3764650"/>
            <a:chExt cx="719100" cy="689700"/>
          </a:xfrm>
        </p:grpSpPr>
        <p:pic>
          <p:nvPicPr>
            <p:cNvPr id="648" name="Google Shape;648;p45"/>
            <p:cNvPicPr preferRelativeResize="0"/>
            <p:nvPr/>
          </p:nvPicPr>
          <p:blipFill>
            <a:blip r:embed="rId5">
              <a:alphaModFix/>
            </a:blip>
            <a:stretch>
              <a:fillRect/>
            </a:stretch>
          </p:blipFill>
          <p:spPr>
            <a:xfrm>
              <a:off x="3439400" y="3764650"/>
              <a:ext cx="719100" cy="689700"/>
            </a:xfrm>
            <a:prstGeom prst="rect">
              <a:avLst/>
            </a:prstGeom>
            <a:noFill/>
            <a:ln>
              <a:noFill/>
            </a:ln>
            <a:effectLst>
              <a:outerShdw blurRad="1214438" dist="76200" dir="5460000" algn="bl" rotWithShape="0">
                <a:schemeClr val="accent3">
                  <a:alpha val="57000"/>
                </a:schemeClr>
              </a:outerShdw>
            </a:effectLst>
          </p:spPr>
        </p:pic>
        <p:sp>
          <p:nvSpPr>
            <p:cNvPr id="649" name="Google Shape;649;p45"/>
            <p:cNvSpPr/>
            <p:nvPr/>
          </p:nvSpPr>
          <p:spPr>
            <a:xfrm>
              <a:off x="3560465" y="3871004"/>
              <a:ext cx="477000" cy="477000"/>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sp>
          <p:nvSpPr>
            <p:cNvPr id="650" name="Google Shape;650;p45"/>
            <p:cNvSpPr/>
            <p:nvPr/>
          </p:nvSpPr>
          <p:spPr>
            <a:xfrm rot="10800000">
              <a:off x="3560424" y="3870962"/>
              <a:ext cx="477000" cy="477000"/>
            </a:xfrm>
            <a:prstGeom prst="blockArc">
              <a:avLst>
                <a:gd name="adj1" fmla="val 5407933"/>
                <a:gd name="adj2" fmla="val 21399969"/>
                <a:gd name="adj3" fmla="val 1708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5"/>
          <p:cNvSpPr txBox="1">
            <a:spLocks noGrp="1"/>
          </p:cNvSpPr>
          <p:nvPr>
            <p:ph type="title"/>
          </p:nvPr>
        </p:nvSpPr>
        <p:spPr>
          <a:xfrm>
            <a:off x="720000" y="539500"/>
            <a:ext cx="7704000" cy="383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b="1" err="1">
                <a:latin typeface="Times New Roman" panose="02020603050405020304" pitchFamily="18" charset="0"/>
                <a:cs typeface="Times New Roman" panose="02020603050405020304" pitchFamily="18" charset="0"/>
              </a:rPr>
              <a:t>Tổng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quan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đề</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tài</a:t>
            </a:r>
            <a:r>
              <a:rPr lang="en-US" b="1">
                <a:latin typeface="Times New Roman" panose="02020603050405020304" pitchFamily="18" charset="0"/>
                <a:cs typeface="Times New Roman" panose="02020603050405020304" pitchFamily="18" charset="0"/>
              </a:rPr>
              <a:t> </a:t>
            </a:r>
            <a:endParaRPr b="1">
              <a:latin typeface="Times New Roman" panose="02020603050405020304" pitchFamily="18" charset="0"/>
              <a:cs typeface="Times New Roman" panose="02020603050405020304" pitchFamily="18" charset="0"/>
            </a:endParaRPr>
          </a:p>
        </p:txBody>
      </p:sp>
      <p:pic>
        <p:nvPicPr>
          <p:cNvPr id="634" name="Google Shape;634;p45"/>
          <p:cNvPicPr preferRelativeResize="0"/>
          <p:nvPr/>
        </p:nvPicPr>
        <p:blipFill rotWithShape="1">
          <a:blip r:embed="rId3">
            <a:alphaModFix/>
          </a:blip>
          <a:srcRect l="9502" t="8971" r="15321" b="14016"/>
          <a:stretch/>
        </p:blipFill>
        <p:spPr>
          <a:xfrm>
            <a:off x="7666525" y="2584150"/>
            <a:ext cx="1477475" cy="2559349"/>
          </a:xfrm>
          <a:prstGeom prst="rect">
            <a:avLst/>
          </a:prstGeom>
          <a:noFill/>
          <a:ln>
            <a:noFill/>
          </a:ln>
        </p:spPr>
      </p:pic>
      <p:grpSp>
        <p:nvGrpSpPr>
          <p:cNvPr id="635" name="Google Shape;635;p45"/>
          <p:cNvGrpSpPr/>
          <p:nvPr/>
        </p:nvGrpSpPr>
        <p:grpSpPr>
          <a:xfrm>
            <a:off x="1837725" y="4318025"/>
            <a:ext cx="1529324" cy="689700"/>
            <a:chOff x="4332375" y="3764650"/>
            <a:chExt cx="1529324" cy="689700"/>
          </a:xfrm>
        </p:grpSpPr>
        <p:pic>
          <p:nvPicPr>
            <p:cNvPr id="636" name="Google Shape;636;p45"/>
            <p:cNvPicPr preferRelativeResize="0"/>
            <p:nvPr/>
          </p:nvPicPr>
          <p:blipFill>
            <a:blip r:embed="rId4">
              <a:alphaModFix/>
            </a:blip>
            <a:stretch>
              <a:fillRect/>
            </a:stretch>
          </p:blipFill>
          <p:spPr>
            <a:xfrm>
              <a:off x="4332375" y="3764650"/>
              <a:ext cx="1529324" cy="689700"/>
            </a:xfrm>
            <a:prstGeom prst="rect">
              <a:avLst/>
            </a:prstGeom>
            <a:noFill/>
            <a:ln>
              <a:noFill/>
            </a:ln>
            <a:effectLst>
              <a:outerShdw blurRad="1271588" dist="152400" dir="5460000" algn="bl" rotWithShape="0">
                <a:schemeClr val="accent3">
                  <a:alpha val="64000"/>
                </a:schemeClr>
              </a:outerShdw>
            </a:effectLst>
          </p:spPr>
        </p:pic>
        <p:grpSp>
          <p:nvGrpSpPr>
            <p:cNvPr id="637" name="Google Shape;637;p45"/>
            <p:cNvGrpSpPr/>
            <p:nvPr/>
          </p:nvGrpSpPr>
          <p:grpSpPr>
            <a:xfrm>
              <a:off x="4463650" y="3894550"/>
              <a:ext cx="1223100" cy="420000"/>
              <a:chOff x="4463650" y="3894550"/>
              <a:chExt cx="1223100" cy="420000"/>
            </a:xfrm>
          </p:grpSpPr>
          <p:grpSp>
            <p:nvGrpSpPr>
              <p:cNvPr id="638" name="Google Shape;638;p45"/>
              <p:cNvGrpSpPr/>
              <p:nvPr/>
            </p:nvGrpSpPr>
            <p:grpSpPr>
              <a:xfrm>
                <a:off x="4463650" y="3894550"/>
                <a:ext cx="1223100" cy="420000"/>
                <a:chOff x="4463650" y="3894550"/>
                <a:chExt cx="1223100" cy="420000"/>
              </a:xfrm>
            </p:grpSpPr>
            <p:cxnSp>
              <p:nvCxnSpPr>
                <p:cNvPr id="639" name="Google Shape;639;p45"/>
                <p:cNvCxnSpPr/>
                <p:nvPr/>
              </p:nvCxnSpPr>
              <p:spPr>
                <a:xfrm>
                  <a:off x="4477875" y="3894550"/>
                  <a:ext cx="0" cy="420000"/>
                </a:xfrm>
                <a:prstGeom prst="straightConnector1">
                  <a:avLst/>
                </a:prstGeom>
                <a:noFill/>
                <a:ln w="28575" cap="flat" cmpd="sng">
                  <a:solidFill>
                    <a:schemeClr val="accent5"/>
                  </a:solidFill>
                  <a:prstDash val="solid"/>
                  <a:round/>
                  <a:headEnd type="none" w="med" len="med"/>
                  <a:tailEnd type="none" w="med" len="med"/>
                </a:ln>
              </p:spPr>
            </p:cxnSp>
            <p:cxnSp>
              <p:nvCxnSpPr>
                <p:cNvPr id="640" name="Google Shape;640;p45"/>
                <p:cNvCxnSpPr/>
                <p:nvPr/>
              </p:nvCxnSpPr>
              <p:spPr>
                <a:xfrm>
                  <a:off x="4463650" y="4314550"/>
                  <a:ext cx="1223100" cy="0"/>
                </a:xfrm>
                <a:prstGeom prst="straightConnector1">
                  <a:avLst/>
                </a:prstGeom>
                <a:noFill/>
                <a:ln w="28575" cap="flat" cmpd="sng">
                  <a:solidFill>
                    <a:schemeClr val="accent5"/>
                  </a:solidFill>
                  <a:prstDash val="solid"/>
                  <a:round/>
                  <a:headEnd type="none" w="med" len="med"/>
                  <a:tailEnd type="none" w="med" len="med"/>
                </a:ln>
              </p:spPr>
            </p:cxnSp>
          </p:grpSp>
          <p:grpSp>
            <p:nvGrpSpPr>
              <p:cNvPr id="641" name="Google Shape;641;p45"/>
              <p:cNvGrpSpPr/>
              <p:nvPr/>
            </p:nvGrpSpPr>
            <p:grpSpPr>
              <a:xfrm>
                <a:off x="4576538" y="3950500"/>
                <a:ext cx="1011675" cy="259275"/>
                <a:chOff x="4576538" y="3950500"/>
                <a:chExt cx="1011675" cy="259275"/>
              </a:xfrm>
            </p:grpSpPr>
            <p:sp>
              <p:nvSpPr>
                <p:cNvPr id="642" name="Google Shape;642;p45"/>
                <p:cNvSpPr/>
                <p:nvPr/>
              </p:nvSpPr>
              <p:spPr>
                <a:xfrm>
                  <a:off x="4576538" y="3950500"/>
                  <a:ext cx="1011675" cy="259275"/>
                </a:xfrm>
                <a:custGeom>
                  <a:avLst/>
                  <a:gdLst/>
                  <a:ahLst/>
                  <a:cxnLst/>
                  <a:rect l="l" t="t" r="r" b="b"/>
                  <a:pathLst>
                    <a:path w="40467" h="10371" extrusionOk="0">
                      <a:moveTo>
                        <a:pt x="0" y="10371"/>
                      </a:moveTo>
                      <a:cubicBezTo>
                        <a:pt x="2913" y="7724"/>
                        <a:pt x="7169" y="5521"/>
                        <a:pt x="11046" y="6200"/>
                      </a:cubicBezTo>
                      <a:cubicBezTo>
                        <a:pt x="13498" y="6629"/>
                        <a:pt x="15133" y="9373"/>
                        <a:pt x="17584" y="9807"/>
                      </a:cubicBezTo>
                      <a:cubicBezTo>
                        <a:pt x="20122" y="10256"/>
                        <a:pt x="21206" y="5186"/>
                        <a:pt x="23784" y="5186"/>
                      </a:cubicBezTo>
                      <a:cubicBezTo>
                        <a:pt x="26279" y="5186"/>
                        <a:pt x="28509" y="8314"/>
                        <a:pt x="30885" y="7553"/>
                      </a:cubicBezTo>
                      <a:cubicBezTo>
                        <a:pt x="34758" y="6313"/>
                        <a:pt x="37158" y="2365"/>
                        <a:pt x="40467" y="0"/>
                      </a:cubicBezTo>
                    </a:path>
                  </a:pathLst>
                </a:custGeom>
                <a:noFill/>
                <a:ln w="28575" cap="flat" cmpd="sng">
                  <a:solidFill>
                    <a:schemeClr val="accent5"/>
                  </a:solidFill>
                  <a:prstDash val="solid"/>
                  <a:round/>
                  <a:headEnd type="none" w="med" len="med"/>
                  <a:tailEnd type="none" w="med" len="med"/>
                </a:ln>
              </p:spPr>
              <p:txBody>
                <a:bodyPr/>
                <a:lstStyle/>
                <a:p>
                  <a:endParaRPr lang="en-US">
                    <a:latin typeface="Times New Roman" panose="02020603050405020304" pitchFamily="18" charset="0"/>
                    <a:cs typeface="Times New Roman" panose="02020603050405020304" pitchFamily="18" charset="0"/>
                  </a:endParaRPr>
                </a:p>
              </p:txBody>
            </p:sp>
            <p:sp>
              <p:nvSpPr>
                <p:cNvPr id="643" name="Google Shape;643;p45"/>
                <p:cNvSpPr/>
                <p:nvPr/>
              </p:nvSpPr>
              <p:spPr>
                <a:xfrm>
                  <a:off x="5489425" y="3983725"/>
                  <a:ext cx="59700" cy="59700"/>
                </a:xfrm>
                <a:prstGeom prst="ellipse">
                  <a:avLst/>
                </a:prstGeom>
                <a:gradFill>
                  <a:gsLst>
                    <a:gs pos="0">
                      <a:schemeClr val="accent2"/>
                    </a:gs>
                    <a:gs pos="100000">
                      <a:schemeClr val="accent1"/>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grpSp>
          <p:sp>
            <p:nvSpPr>
              <p:cNvPr id="644" name="Google Shape;644;p45"/>
              <p:cNvSpPr/>
              <p:nvPr/>
            </p:nvSpPr>
            <p:spPr>
              <a:xfrm>
                <a:off x="5303575" y="4111500"/>
                <a:ext cx="59700" cy="597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sp>
            <p:nvSpPr>
              <p:cNvPr id="645" name="Google Shape;645;p45"/>
              <p:cNvSpPr/>
              <p:nvPr/>
            </p:nvSpPr>
            <p:spPr>
              <a:xfrm>
                <a:off x="5032100" y="4142600"/>
                <a:ext cx="59700" cy="597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sp>
            <p:nvSpPr>
              <p:cNvPr id="646" name="Google Shape;646;p45"/>
              <p:cNvSpPr/>
              <p:nvPr/>
            </p:nvSpPr>
            <p:spPr>
              <a:xfrm>
                <a:off x="4660875" y="4101050"/>
                <a:ext cx="59700" cy="597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grpSp>
      </p:grpSp>
      <p:grpSp>
        <p:nvGrpSpPr>
          <p:cNvPr id="647" name="Google Shape;647;p45"/>
          <p:cNvGrpSpPr/>
          <p:nvPr/>
        </p:nvGrpSpPr>
        <p:grpSpPr>
          <a:xfrm>
            <a:off x="944750" y="4318025"/>
            <a:ext cx="719100" cy="689700"/>
            <a:chOff x="3439400" y="3764650"/>
            <a:chExt cx="719100" cy="689700"/>
          </a:xfrm>
        </p:grpSpPr>
        <p:pic>
          <p:nvPicPr>
            <p:cNvPr id="648" name="Google Shape;648;p45"/>
            <p:cNvPicPr preferRelativeResize="0"/>
            <p:nvPr/>
          </p:nvPicPr>
          <p:blipFill>
            <a:blip r:embed="rId5">
              <a:alphaModFix/>
            </a:blip>
            <a:stretch>
              <a:fillRect/>
            </a:stretch>
          </p:blipFill>
          <p:spPr>
            <a:xfrm>
              <a:off x="3439400" y="3764650"/>
              <a:ext cx="719100" cy="689700"/>
            </a:xfrm>
            <a:prstGeom prst="rect">
              <a:avLst/>
            </a:prstGeom>
            <a:noFill/>
            <a:ln>
              <a:noFill/>
            </a:ln>
            <a:effectLst>
              <a:outerShdw blurRad="1214438" dist="76200" dir="5460000" algn="bl" rotWithShape="0">
                <a:schemeClr val="accent3">
                  <a:alpha val="57000"/>
                </a:schemeClr>
              </a:outerShdw>
            </a:effectLst>
          </p:spPr>
        </p:pic>
        <p:sp>
          <p:nvSpPr>
            <p:cNvPr id="649" name="Google Shape;649;p45"/>
            <p:cNvSpPr/>
            <p:nvPr/>
          </p:nvSpPr>
          <p:spPr>
            <a:xfrm>
              <a:off x="3560465" y="3871004"/>
              <a:ext cx="477000" cy="477000"/>
            </a:xfrm>
            <a:prstGeom prst="donut">
              <a:avLst>
                <a:gd name="adj" fmla="val 1699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sp>
          <p:nvSpPr>
            <p:cNvPr id="650" name="Google Shape;650;p45"/>
            <p:cNvSpPr/>
            <p:nvPr/>
          </p:nvSpPr>
          <p:spPr>
            <a:xfrm rot="10800000">
              <a:off x="3560424" y="3870962"/>
              <a:ext cx="477000" cy="477000"/>
            </a:xfrm>
            <a:prstGeom prst="blockArc">
              <a:avLst>
                <a:gd name="adj1" fmla="val 5407933"/>
                <a:gd name="adj2" fmla="val 21399969"/>
                <a:gd name="adj3" fmla="val 1708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panose="02020603050405020304" pitchFamily="18" charset="0"/>
                <a:ea typeface="Anek Kannada Medium"/>
                <a:cs typeface="Times New Roman" panose="02020603050405020304" pitchFamily="18" charset="0"/>
                <a:sym typeface="Anek Kannada Medium"/>
              </a:endParaRPr>
            </a:p>
          </p:txBody>
        </p:sp>
      </p:grpSp>
      <p:sp>
        <p:nvSpPr>
          <p:cNvPr id="2" name="Rectangle 1"/>
          <p:cNvSpPr/>
          <p:nvPr/>
        </p:nvSpPr>
        <p:spPr>
          <a:xfrm>
            <a:off x="948195" y="2425195"/>
            <a:ext cx="603504"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Isosceles Triangle 2"/>
          <p:cNvSpPr/>
          <p:nvPr/>
        </p:nvSpPr>
        <p:spPr>
          <a:xfrm rot="5400000">
            <a:off x="1456716" y="2205739"/>
            <a:ext cx="554225" cy="62179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 name="TextBox 4"/>
          <p:cNvSpPr txBox="1"/>
          <p:nvPr/>
        </p:nvSpPr>
        <p:spPr>
          <a:xfrm>
            <a:off x="2052194" y="1725533"/>
            <a:ext cx="6141362" cy="2308324"/>
          </a:xfrm>
          <a:prstGeom prst="rect">
            <a:avLst/>
          </a:prstGeom>
          <a:noFill/>
        </p:spPr>
        <p:txBody>
          <a:bodyPr wrap="square" lIns="91440" tIns="45720" rIns="91440" bIns="45720" rtlCol="0" anchor="t">
            <a:spAutoFit/>
          </a:bodyPr>
          <a:lstStyle/>
          <a:p>
            <a:r>
              <a:rPr lang="vi-VN" sz="1800">
                <a:latin typeface="Times New Roman"/>
                <a:cs typeface="Times New Roman"/>
              </a:rPr>
              <a:t>Giảm “chiều” dữ liệu bằng cách loại bỏ các thuộc tính không liên quan và trùng lặp</a:t>
            </a:r>
            <a:r>
              <a:rPr lang="en-US" sz="1800">
                <a:latin typeface="Times New Roman"/>
                <a:cs typeface="Times New Roman"/>
              </a:rPr>
              <a:t>.</a:t>
            </a:r>
          </a:p>
          <a:p>
            <a:endParaRPr lang="en-US" sz="1800">
              <a:latin typeface="Times New Roman"/>
              <a:cs typeface="Times New Roman"/>
            </a:endParaRPr>
          </a:p>
          <a:p>
            <a:r>
              <a:rPr lang="vi-VN" sz="1800">
                <a:latin typeface="Times New Roman"/>
                <a:cs typeface="Times New Roman"/>
              </a:rPr>
              <a:t>Giải pháp được đề xuất là “lựa chọn đặc trưng dựa trên thuật toán di truyền” để tìm ra các đặc trưng tối ưu của </a:t>
            </a:r>
            <a:r>
              <a:rPr lang="vi-VN" sz="1800" err="1">
                <a:latin typeface="Times New Roman"/>
                <a:cs typeface="Times New Roman"/>
              </a:rPr>
              <a:t>dataset</a:t>
            </a:r>
            <a:r>
              <a:rPr lang="vi-VN" sz="1800">
                <a:latin typeface="Times New Roman"/>
                <a:cs typeface="Times New Roman"/>
              </a:rPr>
              <a:t>, với mong muốn là khi huấn luyện với các đặc trưng tối ưu trong </a:t>
            </a:r>
            <a:r>
              <a:rPr lang="vi-VN" sz="1800" err="1">
                <a:latin typeface="Times New Roman"/>
                <a:cs typeface="Times New Roman"/>
              </a:rPr>
              <a:t>dataset</a:t>
            </a:r>
            <a:r>
              <a:rPr lang="vi-VN" sz="1800">
                <a:latin typeface="Times New Roman"/>
                <a:cs typeface="Times New Roman"/>
              </a:rPr>
              <a:t> đó sẽ đưa ra được các </a:t>
            </a:r>
            <a:r>
              <a:rPr lang="vi-VN" sz="1800" err="1">
                <a:latin typeface="Times New Roman"/>
                <a:cs typeface="Times New Roman"/>
              </a:rPr>
              <a:t>classifier</a:t>
            </a:r>
            <a:r>
              <a:rPr lang="vi-VN" sz="1800">
                <a:latin typeface="Times New Roman"/>
                <a:cs typeface="Times New Roman"/>
              </a:rPr>
              <a:t> có hiệu suất tốt hơn</a:t>
            </a:r>
            <a:r>
              <a:rPr lang="en-US" sz="1800">
                <a:latin typeface="Times New Roman"/>
                <a:cs typeface="Times New Roman"/>
              </a:rPr>
              <a:t>.</a:t>
            </a:r>
          </a:p>
        </p:txBody>
      </p:sp>
    </p:spTree>
    <p:extLst>
      <p:ext uri="{BB962C8B-B14F-4D97-AF65-F5344CB8AC3E}">
        <p14:creationId xmlns:p14="http://schemas.microsoft.com/office/powerpoint/2010/main" val="1688150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1" name="Google Shape;541;p44"/>
          <p:cNvPicPr preferRelativeResize="0"/>
          <p:nvPr/>
        </p:nvPicPr>
        <p:blipFill rotWithShape="1">
          <a:blip r:embed="rId3">
            <a:alphaModFix/>
          </a:blip>
          <a:srcRect l="2052" t="1528" r="1580" b="1722"/>
          <a:stretch/>
        </p:blipFill>
        <p:spPr>
          <a:xfrm>
            <a:off x="910025" y="1242850"/>
            <a:ext cx="2224800" cy="1425199"/>
          </a:xfrm>
          <a:prstGeom prst="rect">
            <a:avLst/>
          </a:prstGeom>
          <a:noFill/>
          <a:ln>
            <a:noFill/>
          </a:ln>
          <a:effectLst>
            <a:outerShdw blurRad="1257300" dist="114300" dir="5400000" algn="bl" rotWithShape="0">
              <a:schemeClr val="accent3">
                <a:alpha val="32000"/>
              </a:schemeClr>
            </a:outerShdw>
          </a:effectLst>
        </p:spPr>
      </p:pic>
      <p:cxnSp>
        <p:nvCxnSpPr>
          <p:cNvPr id="606" name="Google Shape;606;p44"/>
          <p:cNvCxnSpPr>
            <a:stCxn id="541" idx="3"/>
          </p:cNvCxnSpPr>
          <p:nvPr/>
        </p:nvCxnSpPr>
        <p:spPr>
          <a:xfrm rot="10800000" flipH="1">
            <a:off x="3134825" y="1951849"/>
            <a:ext cx="1369800" cy="3600"/>
          </a:xfrm>
          <a:prstGeom prst="straightConnector1">
            <a:avLst/>
          </a:prstGeom>
          <a:noFill/>
          <a:ln w="28575" cap="flat" cmpd="sng">
            <a:solidFill>
              <a:schemeClr val="accent3"/>
            </a:solidFill>
            <a:prstDash val="solid"/>
            <a:round/>
            <a:headEnd type="none" w="med" len="med"/>
            <a:tailEnd type="none" w="med" len="med"/>
          </a:ln>
        </p:spPr>
      </p:cxnSp>
      <p:pic>
        <p:nvPicPr>
          <p:cNvPr id="607" name="Google Shape;607;p44"/>
          <p:cNvPicPr preferRelativeResize="0"/>
          <p:nvPr/>
        </p:nvPicPr>
        <p:blipFill rotWithShape="1">
          <a:blip r:embed="rId4">
            <a:alphaModFix/>
          </a:blip>
          <a:srcRect r="14646" b="27609"/>
          <a:stretch/>
        </p:blipFill>
        <p:spPr>
          <a:xfrm>
            <a:off x="6919200" y="3256559"/>
            <a:ext cx="2224800" cy="1886941"/>
          </a:xfrm>
          <a:prstGeom prst="rect">
            <a:avLst/>
          </a:prstGeom>
          <a:noFill/>
          <a:ln>
            <a:noFill/>
          </a:ln>
        </p:spPr>
      </p:pic>
      <p:sp>
        <p:nvSpPr>
          <p:cNvPr id="613" name="Google Shape;613;p44"/>
          <p:cNvSpPr txBox="1">
            <a:spLocks noGrp="1"/>
          </p:cNvSpPr>
          <p:nvPr>
            <p:ph type="title"/>
          </p:nvPr>
        </p:nvSpPr>
        <p:spPr>
          <a:xfrm>
            <a:off x="1357807" y="2814213"/>
            <a:ext cx="3546601" cy="1691525"/>
          </a:xfrm>
          <a:prstGeom prst="rect">
            <a:avLst/>
          </a:prstGeom>
        </p:spPr>
        <p:txBody>
          <a:bodyPr spcFirstLastPara="1" wrap="square" lIns="91425" tIns="0" rIns="91425" bIns="91425" anchor="t" anchorCtr="0">
            <a:noAutofit/>
          </a:bodyPr>
          <a:lstStyle/>
          <a:p>
            <a:r>
              <a:rPr lang="vi-VN">
                <a:latin typeface="+mj-lt"/>
              </a:rPr>
              <a:t>Giải pháp được đề xuất</a:t>
            </a:r>
          </a:p>
        </p:txBody>
      </p:sp>
      <p:sp>
        <p:nvSpPr>
          <p:cNvPr id="614" name="Google Shape;614;p44"/>
          <p:cNvSpPr txBox="1">
            <a:spLocks noGrp="1"/>
          </p:cNvSpPr>
          <p:nvPr>
            <p:ph type="title" idx="2"/>
          </p:nvPr>
        </p:nvSpPr>
        <p:spPr>
          <a:xfrm>
            <a:off x="1364375" y="1493950"/>
            <a:ext cx="1316100" cy="9159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latin typeface="+mj-lt"/>
              </a:rPr>
              <a:t>.02</a:t>
            </a:r>
            <a:endParaRPr>
              <a:latin typeface="+mj-lt"/>
            </a:endParaRPr>
          </a:p>
        </p:txBody>
      </p:sp>
      <p:pic>
        <p:nvPicPr>
          <p:cNvPr id="2" name="Picture 1">
            <a:extLst>
              <a:ext uri="{FF2B5EF4-FFF2-40B4-BE49-F238E27FC236}">
                <a16:creationId xmlns:a16="http://schemas.microsoft.com/office/drawing/2014/main" id="{C159876C-32D0-DAA2-AE77-B64DCBDA709D}"/>
              </a:ext>
            </a:extLst>
          </p:cNvPr>
          <p:cNvPicPr>
            <a:picLocks noChangeAspect="1"/>
          </p:cNvPicPr>
          <p:nvPr/>
        </p:nvPicPr>
        <p:blipFill>
          <a:blip r:embed="rId5"/>
          <a:stretch>
            <a:fillRect/>
          </a:stretch>
        </p:blipFill>
        <p:spPr>
          <a:xfrm>
            <a:off x="4513618" y="519578"/>
            <a:ext cx="4635369" cy="4098230"/>
          </a:xfrm>
          <a:prstGeom prst="rect">
            <a:avLst/>
          </a:prstGeom>
        </p:spPr>
      </p:pic>
    </p:spTree>
    <p:extLst>
      <p:ext uri="{BB962C8B-B14F-4D97-AF65-F5344CB8AC3E}">
        <p14:creationId xmlns:p14="http://schemas.microsoft.com/office/powerpoint/2010/main" val="304129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35" name="Google Shape;656;p46"/>
          <p:cNvSpPr txBox="1">
            <a:spLocks noGrp="1"/>
          </p:cNvSpPr>
          <p:nvPr>
            <p:ph type="title"/>
          </p:nvPr>
        </p:nvSpPr>
        <p:spPr>
          <a:xfrm>
            <a:off x="617361" y="419484"/>
            <a:ext cx="8327856" cy="1002915"/>
          </a:xfrm>
          <a:prstGeom prst="rect">
            <a:avLst/>
          </a:prstGeom>
        </p:spPr>
        <p:txBody>
          <a:bodyPr spcFirstLastPara="1" wrap="square" lIns="91425" tIns="0" rIns="91425" bIns="91425" anchor="t" anchorCtr="0">
            <a:noAutofit/>
          </a:bodyPr>
          <a:lstStyle/>
          <a:p>
            <a:pPr algn="l"/>
            <a:r>
              <a:rPr lang="en-US" sz="3000" b="1" err="1">
                <a:latin typeface="Times New Roman" panose="02020603050405020304" pitchFamily="18" charset="0"/>
                <a:cs typeface="Times New Roman" panose="02020603050405020304" pitchFamily="18" charset="0"/>
              </a:rPr>
              <a:t>Phương</a:t>
            </a:r>
            <a:r>
              <a:rPr lang="en-US" sz="3000" b="1">
                <a:latin typeface="Times New Roman" panose="02020603050405020304" pitchFamily="18" charset="0"/>
                <a:cs typeface="Times New Roman" panose="02020603050405020304" pitchFamily="18" charset="0"/>
              </a:rPr>
              <a:t> </a:t>
            </a:r>
            <a:r>
              <a:rPr lang="en-US" sz="3000" b="1" err="1">
                <a:latin typeface="Times New Roman" panose="02020603050405020304" pitchFamily="18" charset="0"/>
                <a:cs typeface="Times New Roman" panose="02020603050405020304" pitchFamily="18" charset="0"/>
              </a:rPr>
              <a:t>pháp</a:t>
            </a:r>
            <a:r>
              <a:rPr lang="vi-VN" sz="3000" b="1">
                <a:latin typeface="Times New Roman" panose="02020603050405020304" pitchFamily="18" charset="0"/>
                <a:cs typeface="Times New Roman" panose="02020603050405020304" pitchFamily="18" charset="0"/>
              </a:rPr>
              <a:t> lựa chọn đặc trưng dựa trên GA (</a:t>
            </a:r>
            <a:r>
              <a:rPr lang="vi-VN" sz="3200" b="1">
                <a:latin typeface="Times New Roman" panose="02020603050405020304" pitchFamily="18" charset="0"/>
                <a:cs typeface="Times New Roman" panose="02020603050405020304" pitchFamily="18" charset="0"/>
              </a:rPr>
              <a:t>thuật toán di truyền</a:t>
            </a:r>
            <a:r>
              <a:rPr lang="vi-VN" sz="3000" b="1">
                <a:latin typeface="Times New Roman" panose="02020603050405020304" pitchFamily="18" charset="0"/>
                <a:cs typeface="Times New Roman" panose="02020603050405020304" pitchFamily="18" charset="0"/>
              </a:rPr>
              <a:t>)</a:t>
            </a:r>
            <a:endParaRPr lang="en-US" sz="3000" b="1">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B032B9A-B635-F7CF-F8A9-0CD1B4CB8B52}"/>
              </a:ext>
            </a:extLst>
          </p:cNvPr>
          <p:cNvSpPr txBox="1"/>
          <p:nvPr/>
        </p:nvSpPr>
        <p:spPr>
          <a:xfrm>
            <a:off x="617361" y="1532836"/>
            <a:ext cx="8526639" cy="1785104"/>
          </a:xfrm>
          <a:prstGeom prst="rect">
            <a:avLst/>
          </a:prstGeom>
          <a:noFill/>
        </p:spPr>
        <p:txBody>
          <a:bodyPr wrap="square" rtlCol="0">
            <a:spAutoFit/>
          </a:bodyPr>
          <a:lstStyle/>
          <a:p>
            <a:pPr>
              <a:buSzPts val="1100"/>
            </a:pPr>
            <a:r>
              <a:rPr lang="vi-VN" sz="1800">
                <a:latin typeface="Times New Roman" panose="02020603050405020304" pitchFamily="18" charset="0"/>
                <a:cs typeface="Times New Roman" panose="02020603050405020304" pitchFamily="18" charset="0"/>
              </a:rPr>
              <a:t>- Khái niệm thuật toán di truyền: Là thuật toán dựa trên hiện tượng “di truyền” trong sinh học. Cụ thể, mô phỏng 2 quá trình: </a:t>
            </a:r>
          </a:p>
          <a:p>
            <a:pPr lvl="8">
              <a:buSzPts val="1100"/>
            </a:pPr>
            <a:r>
              <a:rPr lang="vi-VN" sz="1800">
                <a:latin typeface="Times New Roman" panose="02020603050405020304" pitchFamily="18" charset="0"/>
                <a:cs typeface="Times New Roman" panose="02020603050405020304" pitchFamily="18" charset="0"/>
              </a:rPr>
              <a:t> + Lai chéo (Trao đổi chéo)</a:t>
            </a:r>
          </a:p>
          <a:p>
            <a:pPr lvl="8">
              <a:buSzPts val="1100"/>
            </a:pPr>
            <a:endParaRPr lang="vi-VN" sz="1800">
              <a:latin typeface="Times New Roman" panose="02020603050405020304" pitchFamily="18" charset="0"/>
              <a:cs typeface="Times New Roman" panose="02020603050405020304" pitchFamily="18" charset="0"/>
            </a:endParaRPr>
          </a:p>
          <a:p>
            <a:pPr lvl="8">
              <a:buSzPts val="1100"/>
            </a:pPr>
            <a:r>
              <a:rPr lang="vi-VN" sz="1800">
                <a:latin typeface="Times New Roman" panose="02020603050405020304" pitchFamily="18" charset="0"/>
                <a:cs typeface="Times New Roman" panose="02020603050405020304" pitchFamily="18" charset="0"/>
              </a:rPr>
              <a:t> + Đột biến</a:t>
            </a:r>
            <a:endParaRPr lang="en-US" sz="18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pic>
        <p:nvPicPr>
          <p:cNvPr id="1028" name="Picture 4" descr="undefined">
            <a:extLst>
              <a:ext uri="{FF2B5EF4-FFF2-40B4-BE49-F238E27FC236}">
                <a16:creationId xmlns:a16="http://schemas.microsoft.com/office/drawing/2014/main" id="{923CD3DE-CF9B-B9D3-6415-610F5A137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53915"/>
            <a:ext cx="4597766" cy="23834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B6ADA869-1478-AECE-99A8-3E743B24F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61" y="2968487"/>
            <a:ext cx="2873182" cy="2211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53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35" name="Google Shape;656;p46"/>
          <p:cNvSpPr txBox="1">
            <a:spLocks noGrp="1"/>
          </p:cNvSpPr>
          <p:nvPr>
            <p:ph type="title"/>
          </p:nvPr>
        </p:nvSpPr>
        <p:spPr>
          <a:xfrm>
            <a:off x="617361" y="419484"/>
            <a:ext cx="8327856" cy="1002915"/>
          </a:xfrm>
          <a:prstGeom prst="rect">
            <a:avLst/>
          </a:prstGeom>
        </p:spPr>
        <p:txBody>
          <a:bodyPr spcFirstLastPara="1" wrap="square" lIns="91425" tIns="0" rIns="91425" bIns="91425" anchor="t" anchorCtr="0">
            <a:noAutofit/>
          </a:bodyPr>
          <a:lstStyle/>
          <a:p>
            <a:pPr algn="l"/>
            <a:r>
              <a:rPr lang="en-US" sz="3000" b="1" err="1">
                <a:latin typeface="Times New Roman" panose="02020603050405020304" pitchFamily="18" charset="0"/>
                <a:cs typeface="Times New Roman" panose="02020603050405020304" pitchFamily="18" charset="0"/>
              </a:rPr>
              <a:t>Phương</a:t>
            </a:r>
            <a:r>
              <a:rPr lang="en-US" sz="3000" b="1">
                <a:latin typeface="Times New Roman" panose="02020603050405020304" pitchFamily="18" charset="0"/>
                <a:cs typeface="Times New Roman" panose="02020603050405020304" pitchFamily="18" charset="0"/>
              </a:rPr>
              <a:t> </a:t>
            </a:r>
            <a:r>
              <a:rPr lang="en-US" sz="3000" b="1" err="1">
                <a:latin typeface="Times New Roman" panose="02020603050405020304" pitchFamily="18" charset="0"/>
                <a:cs typeface="Times New Roman" panose="02020603050405020304" pitchFamily="18" charset="0"/>
              </a:rPr>
              <a:t>pháp</a:t>
            </a:r>
            <a:r>
              <a:rPr lang="vi-VN" sz="3000" b="1">
                <a:latin typeface="Times New Roman" panose="02020603050405020304" pitchFamily="18" charset="0"/>
                <a:cs typeface="Times New Roman" panose="02020603050405020304" pitchFamily="18" charset="0"/>
              </a:rPr>
              <a:t> lựa chọn đặc trưng dựa trên GA (</a:t>
            </a:r>
            <a:r>
              <a:rPr lang="vi-VN" sz="3200" b="1">
                <a:latin typeface="Times New Roman" panose="02020603050405020304" pitchFamily="18" charset="0"/>
                <a:cs typeface="Times New Roman" panose="02020603050405020304" pitchFamily="18" charset="0"/>
              </a:rPr>
              <a:t>thuật toán di truyền</a:t>
            </a:r>
            <a:r>
              <a:rPr lang="vi-VN" sz="3000" b="1">
                <a:latin typeface="Times New Roman" panose="02020603050405020304" pitchFamily="18" charset="0"/>
                <a:cs typeface="Times New Roman" panose="02020603050405020304" pitchFamily="18" charset="0"/>
              </a:rPr>
              <a:t>)</a:t>
            </a:r>
            <a:endParaRPr lang="en-US" sz="3000" b="1">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B032B9A-B635-F7CF-F8A9-0CD1B4CB8B52}"/>
              </a:ext>
            </a:extLst>
          </p:cNvPr>
          <p:cNvSpPr txBox="1"/>
          <p:nvPr/>
        </p:nvSpPr>
        <p:spPr>
          <a:xfrm>
            <a:off x="617361" y="1506331"/>
            <a:ext cx="8526639" cy="2616101"/>
          </a:xfrm>
          <a:prstGeom prst="rect">
            <a:avLst/>
          </a:prstGeom>
          <a:noFill/>
        </p:spPr>
        <p:txBody>
          <a:bodyPr wrap="square" rtlCol="0">
            <a:spAutoFit/>
          </a:bodyPr>
          <a:lstStyle/>
          <a:p>
            <a:pPr>
              <a:buSzPts val="1100"/>
            </a:pPr>
            <a:r>
              <a:rPr lang="vi-VN" sz="2000">
                <a:latin typeface="+mj-lt"/>
              </a:rPr>
              <a:t>- Phương pháp lựa chọn đặc trưng dựa trên GA:</a:t>
            </a:r>
          </a:p>
          <a:p>
            <a:pPr lvl="1">
              <a:buSzPts val="1100"/>
            </a:pPr>
            <a:r>
              <a:rPr lang="vi-VN" sz="1800">
                <a:latin typeface="+mj-lt"/>
              </a:rPr>
              <a:t> + Tạo quần thể ban đầu</a:t>
            </a:r>
          </a:p>
          <a:p>
            <a:pPr lvl="1">
              <a:buSzPts val="1100"/>
            </a:pPr>
            <a:endParaRPr lang="vi-VN" sz="1800">
              <a:latin typeface="+mj-lt"/>
            </a:endParaRPr>
          </a:p>
          <a:p>
            <a:pPr lvl="1">
              <a:buSzPts val="1100"/>
            </a:pPr>
            <a:r>
              <a:rPr lang="vi-VN" sz="1800">
                <a:latin typeface="+mj-lt"/>
              </a:rPr>
              <a:t> + Tạo thế hệ:</a:t>
            </a:r>
          </a:p>
          <a:p>
            <a:pPr lvl="1">
              <a:buSzPts val="1100"/>
            </a:pPr>
            <a:r>
              <a:rPr lang="vi-VN" sz="1800">
                <a:latin typeface="+mj-lt"/>
              </a:rPr>
              <a:t>  </a:t>
            </a:r>
            <a:r>
              <a:rPr lang="vi-VN" sz="1600">
                <a:latin typeface="+mj-lt"/>
              </a:rPr>
              <a:t>* Lai chéo</a:t>
            </a:r>
          </a:p>
          <a:p>
            <a:pPr lvl="1">
              <a:buSzPts val="1100"/>
            </a:pPr>
            <a:r>
              <a:rPr lang="vi-VN" sz="1600">
                <a:latin typeface="+mj-lt"/>
              </a:rPr>
              <a:t>  * Đột biến</a:t>
            </a:r>
          </a:p>
          <a:p>
            <a:pPr lvl="1">
              <a:buSzPts val="1100"/>
            </a:pPr>
            <a:r>
              <a:rPr lang="vi-VN" sz="1600">
                <a:latin typeface="+mj-lt"/>
              </a:rPr>
              <a:t>  * Đưa ra “nhiễm sắc thể” tối ưu thông qua giá trị </a:t>
            </a:r>
            <a:r>
              <a:rPr lang="vi-VN" sz="1600" err="1">
                <a:latin typeface="+mj-lt"/>
              </a:rPr>
              <a:t>fitness</a:t>
            </a:r>
            <a:endParaRPr lang="vi-VN" sz="1600">
              <a:latin typeface="+mj-lt"/>
            </a:endParaRPr>
          </a:p>
          <a:p>
            <a:pPr lvl="1">
              <a:buSzPts val="1100"/>
            </a:pPr>
            <a:endParaRPr lang="vi-VN" sz="1800">
              <a:latin typeface="+mj-lt"/>
            </a:endParaRPr>
          </a:p>
          <a:p>
            <a:pPr lvl="1">
              <a:buSzPts val="1100"/>
            </a:pPr>
            <a:r>
              <a:rPr lang="vi-VN" sz="1800">
                <a:latin typeface="+mj-lt"/>
              </a:rPr>
              <a:t> + Tạo thế hệ mới</a:t>
            </a:r>
            <a:endParaRPr lang="en-US" sz="1800">
              <a:latin typeface="+mj-lt"/>
            </a:endParaRPr>
          </a:p>
        </p:txBody>
      </p:sp>
    </p:spTree>
    <p:extLst>
      <p:ext uri="{BB962C8B-B14F-4D97-AF65-F5344CB8AC3E}">
        <p14:creationId xmlns:p14="http://schemas.microsoft.com/office/powerpoint/2010/main" val="2576964423"/>
      </p:ext>
    </p:extLst>
  </p:cSld>
  <p:clrMapOvr>
    <a:masterClrMapping/>
  </p:clrMapOvr>
</p:sld>
</file>

<file path=ppt/theme/theme1.xml><?xml version="1.0" encoding="utf-8"?>
<a:theme xmlns:a="http://schemas.openxmlformats.org/drawingml/2006/main" name="Evaluating Business Attractiveness by Slidesgo">
  <a:themeElements>
    <a:clrScheme name="Simple Light">
      <a:dk1>
        <a:srgbClr val="3F3835"/>
      </a:dk1>
      <a:lt1>
        <a:srgbClr val="FFFFFF"/>
      </a:lt1>
      <a:dk2>
        <a:srgbClr val="595959"/>
      </a:dk2>
      <a:lt2>
        <a:srgbClr val="4887D7"/>
      </a:lt2>
      <a:accent1>
        <a:srgbClr val="FFBB92"/>
      </a:accent1>
      <a:accent2>
        <a:srgbClr val="FFE2D4"/>
      </a:accent2>
      <a:accent3>
        <a:srgbClr val="984011"/>
      </a:accent3>
      <a:accent4>
        <a:srgbClr val="FF0000"/>
      </a:accent4>
      <a:accent5>
        <a:srgbClr val="00C791"/>
      </a:accent5>
      <a:accent6>
        <a:srgbClr val="EB6211"/>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14" ma:contentTypeDescription="Tạo tài liệu mới." ma:contentTypeScope="" ma:versionID="a73cae83658c1219e67fdf9dc10ffa70">
  <xsd:schema xmlns:xsd="http://www.w3.org/2001/XMLSchema" xmlns:xs="http://www.w3.org/2001/XMLSchema" xmlns:p="http://schemas.microsoft.com/office/2006/metadata/properties" xmlns:ns3="81e90ab8-9e7d-4b67-ba12-d147179b0223" xmlns:ns4="86b2c21e-bc8a-47d8-90cc-43181eba94ed" targetNamespace="http://schemas.microsoft.com/office/2006/metadata/properties" ma:root="true" ma:fieldsID="4dcdf3260ce01b00d0cf1e0ec20faa03" ns3:_="" ns4:_="">
    <xsd:import namespace="81e90ab8-9e7d-4b67-ba12-d147179b0223"/>
    <xsd:import namespace="86b2c21e-bc8a-47d8-90cc-43181eba94e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bjectDetectorVersions" minOccurs="0"/>
                <xsd:element ref="ns3:_activity"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b2c21e-bc8a-47d8-90cc-43181eba94ed" elementFormDefault="qualified">
    <xsd:import namespace="http://schemas.microsoft.com/office/2006/documentManagement/types"/>
    <xsd:import namespace="http://schemas.microsoft.com/office/infopath/2007/PartnerControls"/>
    <xsd:element name="SharedWithUsers" ma:index="12"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hia sẻ Có Chi tiết" ma:internalName="SharedWithDetails" ma:readOnly="true">
      <xsd:simpleType>
        <xsd:restriction base="dms:Note">
          <xsd:maxLength value="255"/>
        </xsd:restriction>
      </xsd:simpleType>
    </xsd:element>
    <xsd:element name="SharingHintHash" ma:index="14"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Props1.xml><?xml version="1.0" encoding="utf-8"?>
<ds:datastoreItem xmlns:ds="http://schemas.openxmlformats.org/officeDocument/2006/customXml" ds:itemID="{5A41E42F-361E-4222-8DB9-870720B35BD6}">
  <ds:schemaRefs>
    <ds:schemaRef ds:uri="81e90ab8-9e7d-4b67-ba12-d147179b0223"/>
    <ds:schemaRef ds:uri="86b2c21e-bc8a-47d8-90cc-43181eba94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9CF735C-8B70-48A6-9D3C-C1A2334CBA9C}">
  <ds:schemaRefs>
    <ds:schemaRef ds:uri="http://schemas.microsoft.com/sharepoint/v3/contenttype/forms"/>
  </ds:schemaRefs>
</ds:datastoreItem>
</file>

<file path=customXml/itemProps3.xml><?xml version="1.0" encoding="utf-8"?>
<ds:datastoreItem xmlns:ds="http://schemas.openxmlformats.org/officeDocument/2006/customXml" ds:itemID="{1495377E-650E-4A56-AC83-0C177C19FCBA}">
  <ds:schemaRefs>
    <ds:schemaRef ds:uri="81e90ab8-9e7d-4b67-ba12-d147179b0223"/>
    <ds:schemaRef ds:uri="86b2c21e-bc8a-47d8-90cc-43181eba94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Trình chiếu Trên màn hình (16:9)</PresentationFormat>
  <Slides>38</Slides>
  <Notes>37</Notes>
  <HiddenSlides>0</HiddenSlides>
  <ScaleCrop>false</ScaleCrop>
  <HeadingPairs>
    <vt:vector size="4" baseType="variant">
      <vt:variant>
        <vt:lpstr>Chủ đề</vt:lpstr>
      </vt:variant>
      <vt:variant>
        <vt:i4>1</vt:i4>
      </vt:variant>
      <vt:variant>
        <vt:lpstr>Tiêu đề Bản chiếu</vt:lpstr>
      </vt:variant>
      <vt:variant>
        <vt:i4>38</vt:i4>
      </vt:variant>
    </vt:vector>
  </HeadingPairs>
  <TitlesOfParts>
    <vt:vector size="39" baseType="lpstr">
      <vt:lpstr>Evaluating Business Attractiveness by Slidesgo</vt:lpstr>
      <vt:lpstr>An effective genetic algorithm-based feature selection method for intrusion detection systems </vt:lpstr>
      <vt:lpstr>Danh sách thành viên </vt:lpstr>
      <vt:lpstr>Nội dung trình bày </vt:lpstr>
      <vt:lpstr>Tổng quan đề tài </vt:lpstr>
      <vt:lpstr>Tổng quan đề tài </vt:lpstr>
      <vt:lpstr>Tổng quan đề tài </vt:lpstr>
      <vt:lpstr>Giải pháp được đề xuất</vt:lpstr>
      <vt:lpstr>Phương pháp lựa chọn đặc trưng dựa trên GA (thuật toán di truyền)</vt:lpstr>
      <vt:lpstr>Phương pháp lựa chọn đặc trưng dựa trên GA (thuật toán di truyền)</vt:lpstr>
      <vt:lpstr>Phương pháp lựa chọn đặc trưng dựa trên GA (thuật toán di truyền)</vt:lpstr>
      <vt:lpstr>Phương pháp lựa chọn đặc trưng dựa trên GA (thuật toán di truyền)</vt:lpstr>
      <vt:lpstr>Phương pháp lựa chọn đặc trưng dựa trên GA (thuật toán di truyền)</vt:lpstr>
      <vt:lpstr>Phương pháp lựa chọn đặc trưng dựa trên GA (thuật toán di truyền)</vt:lpstr>
      <vt:lpstr>Thiết kế giải pháp</vt:lpstr>
      <vt:lpstr>Bản trình bày PowerPoint</vt:lpstr>
      <vt:lpstr>Bản trình bày PowerPoint</vt:lpstr>
      <vt:lpstr>Bản trình bày PowerPoint</vt:lpstr>
      <vt:lpstr>Bản trình bày PowerPoint</vt:lpstr>
      <vt:lpstr>Datasets </vt:lpstr>
      <vt:lpstr>CIRA-CIC-DOHBrw-2020</vt:lpstr>
      <vt:lpstr>UNSW-NB15</vt:lpstr>
      <vt:lpstr>Bot-IoT 5%</vt:lpstr>
      <vt:lpstr>Triển khai </vt:lpstr>
      <vt:lpstr>Bản trình bày PowerPoint</vt:lpstr>
      <vt:lpstr>Kết quả và đánh giá </vt:lpstr>
      <vt:lpstr>CIRA-CIC-DOHBrw-2020</vt:lpstr>
      <vt:lpstr>CIRA-CIC-DOHBrw-2020</vt:lpstr>
      <vt:lpstr>CIRA-CIC-DOHBrw-2020</vt:lpstr>
      <vt:lpstr>UNSW-NB15</vt:lpstr>
      <vt:lpstr>UNSW-NB15</vt:lpstr>
      <vt:lpstr>UNSW-NB15</vt:lpstr>
      <vt:lpstr>Bot-IoT 5%</vt:lpstr>
      <vt:lpstr>Bot-IoT 5%</vt:lpstr>
      <vt:lpstr>Bot-IoT 5%</vt:lpstr>
      <vt:lpstr>Kết luận chung</vt:lpstr>
      <vt:lpstr>Kết luận chung</vt:lpstr>
      <vt:lpstr>Kết luận chung</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effective genetic algorithm-based feature selection method for intrusion detection systems </dc:title>
  <cp:revision>2</cp:revision>
  <dcterms:modified xsi:type="dcterms:W3CDTF">2024-06-04T20:01:08Z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